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5" r:id="rId4"/>
    <p:sldId id="266" r:id="rId5"/>
    <p:sldId id="267" r:id="rId6"/>
    <p:sldId id="259" r:id="rId7"/>
    <p:sldId id="263" r:id="rId8"/>
    <p:sldId id="262" r:id="rId9"/>
    <p:sldId id="256" r:id="rId10"/>
    <p:sldId id="264" r:id="rId11"/>
    <p:sldId id="268" r:id="rId12"/>
    <p:sldId id="269"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3" d="100"/>
          <a:sy n="83" d="100"/>
        </p:scale>
        <p:origin x="68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9DB0C-7395-48CA-AD57-2A78B7D27B2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03029AB-1DBF-4ACC-983B-584C9C9F4FA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91BD879-AFA3-4219-9D5B-E804CA3E56C6}"/>
              </a:ext>
            </a:extLst>
          </p:cNvPr>
          <p:cNvSpPr>
            <a:spLocks noGrp="1"/>
          </p:cNvSpPr>
          <p:nvPr>
            <p:ph type="dt" sz="half" idx="10"/>
          </p:nvPr>
        </p:nvSpPr>
        <p:spPr/>
        <p:txBody>
          <a:bodyPr/>
          <a:lstStyle/>
          <a:p>
            <a:fld id="{EF75755B-14BF-4A79-B2A1-3927D499EF5A}" type="datetimeFigureOut">
              <a:rPr lang="en-GB" smtClean="0"/>
              <a:t>02/12/2021</a:t>
            </a:fld>
            <a:endParaRPr lang="en-GB"/>
          </a:p>
        </p:txBody>
      </p:sp>
      <p:sp>
        <p:nvSpPr>
          <p:cNvPr id="5" name="Footer Placeholder 4">
            <a:extLst>
              <a:ext uri="{FF2B5EF4-FFF2-40B4-BE49-F238E27FC236}">
                <a16:creationId xmlns:a16="http://schemas.microsoft.com/office/drawing/2014/main" id="{1979E861-BEE8-4DCB-A2C6-877D368203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A54466-5AA2-446E-A6F4-25611D4CEA7A}"/>
              </a:ext>
            </a:extLst>
          </p:cNvPr>
          <p:cNvSpPr>
            <a:spLocks noGrp="1"/>
          </p:cNvSpPr>
          <p:nvPr>
            <p:ph type="sldNum" sz="quarter" idx="12"/>
          </p:nvPr>
        </p:nvSpPr>
        <p:spPr/>
        <p:txBody>
          <a:bodyPr/>
          <a:lstStyle/>
          <a:p>
            <a:fld id="{59CC323A-C523-4805-89F0-FB612B692383}" type="slidenum">
              <a:rPr lang="en-GB" smtClean="0"/>
              <a:t>‹#›</a:t>
            </a:fld>
            <a:endParaRPr lang="en-GB"/>
          </a:p>
        </p:txBody>
      </p:sp>
    </p:spTree>
    <p:extLst>
      <p:ext uri="{BB962C8B-B14F-4D97-AF65-F5344CB8AC3E}">
        <p14:creationId xmlns:p14="http://schemas.microsoft.com/office/powerpoint/2010/main" val="4939778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1AA3F-04B2-4F93-9814-EBA4E33D659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8F4ADAA-4A37-45AC-BE0A-32F4E970006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75D15B-8443-4115-A575-73368AD7E9FB}"/>
              </a:ext>
            </a:extLst>
          </p:cNvPr>
          <p:cNvSpPr>
            <a:spLocks noGrp="1"/>
          </p:cNvSpPr>
          <p:nvPr>
            <p:ph type="dt" sz="half" idx="10"/>
          </p:nvPr>
        </p:nvSpPr>
        <p:spPr/>
        <p:txBody>
          <a:bodyPr/>
          <a:lstStyle/>
          <a:p>
            <a:fld id="{EF75755B-14BF-4A79-B2A1-3927D499EF5A}" type="datetimeFigureOut">
              <a:rPr lang="en-GB" smtClean="0"/>
              <a:t>02/12/2021</a:t>
            </a:fld>
            <a:endParaRPr lang="en-GB"/>
          </a:p>
        </p:txBody>
      </p:sp>
      <p:sp>
        <p:nvSpPr>
          <p:cNvPr id="5" name="Footer Placeholder 4">
            <a:extLst>
              <a:ext uri="{FF2B5EF4-FFF2-40B4-BE49-F238E27FC236}">
                <a16:creationId xmlns:a16="http://schemas.microsoft.com/office/drawing/2014/main" id="{D2E6E107-DC89-48DE-B506-7B471EA8B2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BEB8AA-2AE7-4D6F-BF05-E6F5C7E9B41F}"/>
              </a:ext>
            </a:extLst>
          </p:cNvPr>
          <p:cNvSpPr>
            <a:spLocks noGrp="1"/>
          </p:cNvSpPr>
          <p:nvPr>
            <p:ph type="sldNum" sz="quarter" idx="12"/>
          </p:nvPr>
        </p:nvSpPr>
        <p:spPr/>
        <p:txBody>
          <a:bodyPr/>
          <a:lstStyle/>
          <a:p>
            <a:fld id="{59CC323A-C523-4805-89F0-FB612B692383}" type="slidenum">
              <a:rPr lang="en-GB" smtClean="0"/>
              <a:t>‹#›</a:t>
            </a:fld>
            <a:endParaRPr lang="en-GB"/>
          </a:p>
        </p:txBody>
      </p:sp>
    </p:spTree>
    <p:extLst>
      <p:ext uri="{BB962C8B-B14F-4D97-AF65-F5344CB8AC3E}">
        <p14:creationId xmlns:p14="http://schemas.microsoft.com/office/powerpoint/2010/main" val="34312428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7EB1A-75EF-4C21-BF4D-3A6E0916E6E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6393DBE-77B2-4EF2-A8C4-95ED5F137F1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1E9384D-5BF8-4D58-95CD-103B80B50F59}"/>
              </a:ext>
            </a:extLst>
          </p:cNvPr>
          <p:cNvSpPr>
            <a:spLocks noGrp="1"/>
          </p:cNvSpPr>
          <p:nvPr>
            <p:ph type="dt" sz="half" idx="10"/>
          </p:nvPr>
        </p:nvSpPr>
        <p:spPr/>
        <p:txBody>
          <a:bodyPr/>
          <a:lstStyle/>
          <a:p>
            <a:fld id="{EF75755B-14BF-4A79-B2A1-3927D499EF5A}" type="datetimeFigureOut">
              <a:rPr lang="en-GB" smtClean="0"/>
              <a:t>02/12/2021</a:t>
            </a:fld>
            <a:endParaRPr lang="en-GB"/>
          </a:p>
        </p:txBody>
      </p:sp>
      <p:sp>
        <p:nvSpPr>
          <p:cNvPr id="5" name="Footer Placeholder 4">
            <a:extLst>
              <a:ext uri="{FF2B5EF4-FFF2-40B4-BE49-F238E27FC236}">
                <a16:creationId xmlns:a16="http://schemas.microsoft.com/office/drawing/2014/main" id="{524A7BA5-0855-4115-929B-A395E054A8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8F3E04-540C-46CD-8CC9-9F97F79814B6}"/>
              </a:ext>
            </a:extLst>
          </p:cNvPr>
          <p:cNvSpPr>
            <a:spLocks noGrp="1"/>
          </p:cNvSpPr>
          <p:nvPr>
            <p:ph type="sldNum" sz="quarter" idx="12"/>
          </p:nvPr>
        </p:nvSpPr>
        <p:spPr/>
        <p:txBody>
          <a:bodyPr/>
          <a:lstStyle/>
          <a:p>
            <a:fld id="{59CC323A-C523-4805-89F0-FB612B692383}" type="slidenum">
              <a:rPr lang="en-GB" smtClean="0"/>
              <a:t>‹#›</a:t>
            </a:fld>
            <a:endParaRPr lang="en-GB"/>
          </a:p>
        </p:txBody>
      </p:sp>
    </p:spTree>
    <p:extLst>
      <p:ext uri="{BB962C8B-B14F-4D97-AF65-F5344CB8AC3E}">
        <p14:creationId xmlns:p14="http://schemas.microsoft.com/office/powerpoint/2010/main" val="26313943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B5D02-A9A6-4E42-9D2C-DBDF28FEDBF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1B22286-D470-43A7-8CC6-265E30FC013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53F8276-52CB-4499-A52D-68EBF971921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A4CA012-1E40-4DA7-A606-5DFAFDFFD043}"/>
              </a:ext>
            </a:extLst>
          </p:cNvPr>
          <p:cNvSpPr>
            <a:spLocks noGrp="1"/>
          </p:cNvSpPr>
          <p:nvPr>
            <p:ph type="dt" sz="half" idx="10"/>
          </p:nvPr>
        </p:nvSpPr>
        <p:spPr/>
        <p:txBody>
          <a:bodyPr/>
          <a:lstStyle/>
          <a:p>
            <a:fld id="{EF75755B-14BF-4A79-B2A1-3927D499EF5A}" type="datetimeFigureOut">
              <a:rPr lang="en-GB" smtClean="0"/>
              <a:t>02/12/2021</a:t>
            </a:fld>
            <a:endParaRPr lang="en-GB"/>
          </a:p>
        </p:txBody>
      </p:sp>
      <p:sp>
        <p:nvSpPr>
          <p:cNvPr id="6" name="Footer Placeholder 5">
            <a:extLst>
              <a:ext uri="{FF2B5EF4-FFF2-40B4-BE49-F238E27FC236}">
                <a16:creationId xmlns:a16="http://schemas.microsoft.com/office/drawing/2014/main" id="{98290C86-987A-4F8B-ADE2-60CE62F5AB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E64D32B-C407-49AE-A96B-2E0490775B7A}"/>
              </a:ext>
            </a:extLst>
          </p:cNvPr>
          <p:cNvSpPr>
            <a:spLocks noGrp="1"/>
          </p:cNvSpPr>
          <p:nvPr>
            <p:ph type="sldNum" sz="quarter" idx="12"/>
          </p:nvPr>
        </p:nvSpPr>
        <p:spPr/>
        <p:txBody>
          <a:bodyPr/>
          <a:lstStyle/>
          <a:p>
            <a:fld id="{59CC323A-C523-4805-89F0-FB612B692383}" type="slidenum">
              <a:rPr lang="en-GB" smtClean="0"/>
              <a:t>‹#›</a:t>
            </a:fld>
            <a:endParaRPr lang="en-GB"/>
          </a:p>
        </p:txBody>
      </p:sp>
    </p:spTree>
    <p:extLst>
      <p:ext uri="{BB962C8B-B14F-4D97-AF65-F5344CB8AC3E}">
        <p14:creationId xmlns:p14="http://schemas.microsoft.com/office/powerpoint/2010/main" val="8817356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E42EE-59B6-49C3-9CC9-CECA27E8436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E15E05C-E8C6-46EA-97A7-7E9D1A5246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28F0BE-ED5B-4CEB-B353-9B33906AE35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4D7343D-DF28-4436-AFA2-BC471BD545E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EB4B0D6-BC99-4192-B85B-A217C3700B2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9B1585D-04DF-4B3A-BCCC-02C442A0C089}"/>
              </a:ext>
            </a:extLst>
          </p:cNvPr>
          <p:cNvSpPr>
            <a:spLocks noGrp="1"/>
          </p:cNvSpPr>
          <p:nvPr>
            <p:ph type="dt" sz="half" idx="10"/>
          </p:nvPr>
        </p:nvSpPr>
        <p:spPr/>
        <p:txBody>
          <a:bodyPr/>
          <a:lstStyle/>
          <a:p>
            <a:fld id="{EF75755B-14BF-4A79-B2A1-3927D499EF5A}" type="datetimeFigureOut">
              <a:rPr lang="en-GB" smtClean="0"/>
              <a:t>02/12/2021</a:t>
            </a:fld>
            <a:endParaRPr lang="en-GB"/>
          </a:p>
        </p:txBody>
      </p:sp>
      <p:sp>
        <p:nvSpPr>
          <p:cNvPr id="8" name="Footer Placeholder 7">
            <a:extLst>
              <a:ext uri="{FF2B5EF4-FFF2-40B4-BE49-F238E27FC236}">
                <a16:creationId xmlns:a16="http://schemas.microsoft.com/office/drawing/2014/main" id="{FF7B9A10-BBD8-4A1E-A7ED-21C83FC3B89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062712C-7B30-404E-A7C7-C8E2D7F2C564}"/>
              </a:ext>
            </a:extLst>
          </p:cNvPr>
          <p:cNvSpPr>
            <a:spLocks noGrp="1"/>
          </p:cNvSpPr>
          <p:nvPr>
            <p:ph type="sldNum" sz="quarter" idx="12"/>
          </p:nvPr>
        </p:nvSpPr>
        <p:spPr/>
        <p:txBody>
          <a:bodyPr/>
          <a:lstStyle/>
          <a:p>
            <a:fld id="{59CC323A-C523-4805-89F0-FB612B692383}" type="slidenum">
              <a:rPr lang="en-GB" smtClean="0"/>
              <a:t>‹#›</a:t>
            </a:fld>
            <a:endParaRPr lang="en-GB"/>
          </a:p>
        </p:txBody>
      </p:sp>
    </p:spTree>
    <p:extLst>
      <p:ext uri="{BB962C8B-B14F-4D97-AF65-F5344CB8AC3E}">
        <p14:creationId xmlns:p14="http://schemas.microsoft.com/office/powerpoint/2010/main" val="7801413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91E9F3-04EF-44F4-9F5D-F123C10EBB8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D9E450D-27E1-4D5B-8E73-EF4D7C1EA008}"/>
              </a:ext>
            </a:extLst>
          </p:cNvPr>
          <p:cNvSpPr>
            <a:spLocks noGrp="1"/>
          </p:cNvSpPr>
          <p:nvPr>
            <p:ph type="dt" sz="half" idx="10"/>
          </p:nvPr>
        </p:nvSpPr>
        <p:spPr/>
        <p:txBody>
          <a:bodyPr/>
          <a:lstStyle/>
          <a:p>
            <a:fld id="{EF75755B-14BF-4A79-B2A1-3927D499EF5A}" type="datetimeFigureOut">
              <a:rPr lang="en-GB" smtClean="0"/>
              <a:t>02/12/2021</a:t>
            </a:fld>
            <a:endParaRPr lang="en-GB"/>
          </a:p>
        </p:txBody>
      </p:sp>
      <p:sp>
        <p:nvSpPr>
          <p:cNvPr id="4" name="Footer Placeholder 3">
            <a:extLst>
              <a:ext uri="{FF2B5EF4-FFF2-40B4-BE49-F238E27FC236}">
                <a16:creationId xmlns:a16="http://schemas.microsoft.com/office/drawing/2014/main" id="{64B6022E-6B2D-41B6-B76C-B9A49256136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3286BF6-2FCB-4E83-A947-2EA7F013F748}"/>
              </a:ext>
            </a:extLst>
          </p:cNvPr>
          <p:cNvSpPr>
            <a:spLocks noGrp="1"/>
          </p:cNvSpPr>
          <p:nvPr>
            <p:ph type="sldNum" sz="quarter" idx="12"/>
          </p:nvPr>
        </p:nvSpPr>
        <p:spPr/>
        <p:txBody>
          <a:bodyPr/>
          <a:lstStyle/>
          <a:p>
            <a:fld id="{59CC323A-C523-4805-89F0-FB612B692383}" type="slidenum">
              <a:rPr lang="en-GB" smtClean="0"/>
              <a:t>‹#›</a:t>
            </a:fld>
            <a:endParaRPr lang="en-GB"/>
          </a:p>
        </p:txBody>
      </p:sp>
    </p:spTree>
    <p:extLst>
      <p:ext uri="{BB962C8B-B14F-4D97-AF65-F5344CB8AC3E}">
        <p14:creationId xmlns:p14="http://schemas.microsoft.com/office/powerpoint/2010/main" val="4162295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F478B7F-F835-4389-BFD3-F55EEB3751B8}"/>
              </a:ext>
            </a:extLst>
          </p:cNvPr>
          <p:cNvSpPr>
            <a:spLocks noGrp="1"/>
          </p:cNvSpPr>
          <p:nvPr>
            <p:ph type="dt" sz="half" idx="10"/>
          </p:nvPr>
        </p:nvSpPr>
        <p:spPr/>
        <p:txBody>
          <a:bodyPr/>
          <a:lstStyle/>
          <a:p>
            <a:fld id="{EF75755B-14BF-4A79-B2A1-3927D499EF5A}" type="datetimeFigureOut">
              <a:rPr lang="en-GB" smtClean="0"/>
              <a:t>02/12/2021</a:t>
            </a:fld>
            <a:endParaRPr lang="en-GB"/>
          </a:p>
        </p:txBody>
      </p:sp>
      <p:sp>
        <p:nvSpPr>
          <p:cNvPr id="3" name="Footer Placeholder 2">
            <a:extLst>
              <a:ext uri="{FF2B5EF4-FFF2-40B4-BE49-F238E27FC236}">
                <a16:creationId xmlns:a16="http://schemas.microsoft.com/office/drawing/2014/main" id="{F5A85A06-E0FA-4293-95CF-0220455299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0DB622-3EB8-43EC-8423-16866FC0C606}"/>
              </a:ext>
            </a:extLst>
          </p:cNvPr>
          <p:cNvSpPr>
            <a:spLocks noGrp="1"/>
          </p:cNvSpPr>
          <p:nvPr>
            <p:ph type="sldNum" sz="quarter" idx="12"/>
          </p:nvPr>
        </p:nvSpPr>
        <p:spPr/>
        <p:txBody>
          <a:bodyPr/>
          <a:lstStyle/>
          <a:p>
            <a:fld id="{59CC323A-C523-4805-89F0-FB612B692383}" type="slidenum">
              <a:rPr lang="en-GB" smtClean="0"/>
              <a:t>‹#›</a:t>
            </a:fld>
            <a:endParaRPr lang="en-GB"/>
          </a:p>
        </p:txBody>
      </p:sp>
    </p:spTree>
    <p:extLst>
      <p:ext uri="{BB962C8B-B14F-4D97-AF65-F5344CB8AC3E}">
        <p14:creationId xmlns:p14="http://schemas.microsoft.com/office/powerpoint/2010/main" val="29651504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8594A-9FF7-48B3-800D-9E026B6CB2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8C45B87-1901-4AC9-AA96-A54FF9415F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F51A969-DD36-46F2-B8D5-5D4F788017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3C0AB96-934B-4C97-8BA3-038B4B409385}"/>
              </a:ext>
            </a:extLst>
          </p:cNvPr>
          <p:cNvSpPr>
            <a:spLocks noGrp="1"/>
          </p:cNvSpPr>
          <p:nvPr>
            <p:ph type="dt" sz="half" idx="10"/>
          </p:nvPr>
        </p:nvSpPr>
        <p:spPr/>
        <p:txBody>
          <a:bodyPr/>
          <a:lstStyle/>
          <a:p>
            <a:fld id="{EF75755B-14BF-4A79-B2A1-3927D499EF5A}" type="datetimeFigureOut">
              <a:rPr lang="en-GB" smtClean="0"/>
              <a:t>02/12/2021</a:t>
            </a:fld>
            <a:endParaRPr lang="en-GB"/>
          </a:p>
        </p:txBody>
      </p:sp>
      <p:sp>
        <p:nvSpPr>
          <p:cNvPr id="6" name="Footer Placeholder 5">
            <a:extLst>
              <a:ext uri="{FF2B5EF4-FFF2-40B4-BE49-F238E27FC236}">
                <a16:creationId xmlns:a16="http://schemas.microsoft.com/office/drawing/2014/main" id="{18DB26D1-84CD-43C1-B64B-24002FF50A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D295A8-C1B7-4EDD-9370-173243816B1A}"/>
              </a:ext>
            </a:extLst>
          </p:cNvPr>
          <p:cNvSpPr>
            <a:spLocks noGrp="1"/>
          </p:cNvSpPr>
          <p:nvPr>
            <p:ph type="sldNum" sz="quarter" idx="12"/>
          </p:nvPr>
        </p:nvSpPr>
        <p:spPr/>
        <p:txBody>
          <a:bodyPr/>
          <a:lstStyle/>
          <a:p>
            <a:fld id="{59CC323A-C523-4805-89F0-FB612B692383}" type="slidenum">
              <a:rPr lang="en-GB" smtClean="0"/>
              <a:t>‹#›</a:t>
            </a:fld>
            <a:endParaRPr lang="en-GB"/>
          </a:p>
        </p:txBody>
      </p:sp>
    </p:spTree>
    <p:extLst>
      <p:ext uri="{BB962C8B-B14F-4D97-AF65-F5344CB8AC3E}">
        <p14:creationId xmlns:p14="http://schemas.microsoft.com/office/powerpoint/2010/main" val="3915313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00263-F14D-449E-958F-CB8E1F88B8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92CCB5B-B99A-405A-8A00-0C8E3BC902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8A60366-98E1-4DA0-A973-2734E9926A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DE22E7-0C9E-48AD-8432-00D549557AF0}"/>
              </a:ext>
            </a:extLst>
          </p:cNvPr>
          <p:cNvSpPr>
            <a:spLocks noGrp="1"/>
          </p:cNvSpPr>
          <p:nvPr>
            <p:ph type="dt" sz="half" idx="10"/>
          </p:nvPr>
        </p:nvSpPr>
        <p:spPr/>
        <p:txBody>
          <a:bodyPr/>
          <a:lstStyle/>
          <a:p>
            <a:fld id="{EF75755B-14BF-4A79-B2A1-3927D499EF5A}" type="datetimeFigureOut">
              <a:rPr lang="en-GB" smtClean="0"/>
              <a:t>02/12/2021</a:t>
            </a:fld>
            <a:endParaRPr lang="en-GB"/>
          </a:p>
        </p:txBody>
      </p:sp>
      <p:sp>
        <p:nvSpPr>
          <p:cNvPr id="6" name="Footer Placeholder 5">
            <a:extLst>
              <a:ext uri="{FF2B5EF4-FFF2-40B4-BE49-F238E27FC236}">
                <a16:creationId xmlns:a16="http://schemas.microsoft.com/office/drawing/2014/main" id="{A8AD7277-30A3-4A53-92FC-DF6BC42C552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0C423B-80E5-4B4B-B002-4DF2734E5242}"/>
              </a:ext>
            </a:extLst>
          </p:cNvPr>
          <p:cNvSpPr>
            <a:spLocks noGrp="1"/>
          </p:cNvSpPr>
          <p:nvPr>
            <p:ph type="sldNum" sz="quarter" idx="12"/>
          </p:nvPr>
        </p:nvSpPr>
        <p:spPr/>
        <p:txBody>
          <a:bodyPr/>
          <a:lstStyle/>
          <a:p>
            <a:fld id="{59CC323A-C523-4805-89F0-FB612B692383}" type="slidenum">
              <a:rPr lang="en-GB" smtClean="0"/>
              <a:t>‹#›</a:t>
            </a:fld>
            <a:endParaRPr lang="en-GB"/>
          </a:p>
        </p:txBody>
      </p:sp>
    </p:spTree>
    <p:extLst>
      <p:ext uri="{BB962C8B-B14F-4D97-AF65-F5344CB8AC3E}">
        <p14:creationId xmlns:p14="http://schemas.microsoft.com/office/powerpoint/2010/main" val="3021351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5DDDB-5AA7-4E03-A2E5-33A76596B47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5140D00-210C-4504-B009-9931480AD1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722C19-20B1-43CD-89F3-DB3A19F04A4B}"/>
              </a:ext>
            </a:extLst>
          </p:cNvPr>
          <p:cNvSpPr>
            <a:spLocks noGrp="1"/>
          </p:cNvSpPr>
          <p:nvPr>
            <p:ph type="dt" sz="half" idx="10"/>
          </p:nvPr>
        </p:nvSpPr>
        <p:spPr/>
        <p:txBody>
          <a:bodyPr/>
          <a:lstStyle/>
          <a:p>
            <a:fld id="{EF75755B-14BF-4A79-B2A1-3927D499EF5A}" type="datetimeFigureOut">
              <a:rPr lang="en-GB" smtClean="0"/>
              <a:t>02/12/2021</a:t>
            </a:fld>
            <a:endParaRPr lang="en-GB"/>
          </a:p>
        </p:txBody>
      </p:sp>
      <p:sp>
        <p:nvSpPr>
          <p:cNvPr id="5" name="Footer Placeholder 4">
            <a:extLst>
              <a:ext uri="{FF2B5EF4-FFF2-40B4-BE49-F238E27FC236}">
                <a16:creationId xmlns:a16="http://schemas.microsoft.com/office/drawing/2014/main" id="{E38BDB28-8C39-4643-9328-A06D1DE78F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09A0F2-B07D-40BC-97F4-5309DB7010CB}"/>
              </a:ext>
            </a:extLst>
          </p:cNvPr>
          <p:cNvSpPr>
            <a:spLocks noGrp="1"/>
          </p:cNvSpPr>
          <p:nvPr>
            <p:ph type="sldNum" sz="quarter" idx="12"/>
          </p:nvPr>
        </p:nvSpPr>
        <p:spPr/>
        <p:txBody>
          <a:bodyPr/>
          <a:lstStyle/>
          <a:p>
            <a:fld id="{59CC323A-C523-4805-89F0-FB612B692383}" type="slidenum">
              <a:rPr lang="en-GB" smtClean="0"/>
              <a:t>‹#›</a:t>
            </a:fld>
            <a:endParaRPr lang="en-GB"/>
          </a:p>
        </p:txBody>
      </p:sp>
    </p:spTree>
    <p:extLst>
      <p:ext uri="{BB962C8B-B14F-4D97-AF65-F5344CB8AC3E}">
        <p14:creationId xmlns:p14="http://schemas.microsoft.com/office/powerpoint/2010/main" val="3621824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21995B5-F05F-4C12-9122-4935C6B7EF2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1E90C31-F90E-46D0-B798-27A1525217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A55785-7970-414B-9369-56CD6BE31702}"/>
              </a:ext>
            </a:extLst>
          </p:cNvPr>
          <p:cNvSpPr>
            <a:spLocks noGrp="1"/>
          </p:cNvSpPr>
          <p:nvPr>
            <p:ph type="dt" sz="half" idx="10"/>
          </p:nvPr>
        </p:nvSpPr>
        <p:spPr/>
        <p:txBody>
          <a:bodyPr/>
          <a:lstStyle/>
          <a:p>
            <a:fld id="{EF75755B-14BF-4A79-B2A1-3927D499EF5A}" type="datetimeFigureOut">
              <a:rPr lang="en-GB" smtClean="0"/>
              <a:t>02/12/2021</a:t>
            </a:fld>
            <a:endParaRPr lang="en-GB"/>
          </a:p>
        </p:txBody>
      </p:sp>
      <p:sp>
        <p:nvSpPr>
          <p:cNvPr id="5" name="Footer Placeholder 4">
            <a:extLst>
              <a:ext uri="{FF2B5EF4-FFF2-40B4-BE49-F238E27FC236}">
                <a16:creationId xmlns:a16="http://schemas.microsoft.com/office/drawing/2014/main" id="{DA80FAA6-D579-4761-85DC-C21560CCE1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E23310-5B3E-40DE-B085-E72172DCC43A}"/>
              </a:ext>
            </a:extLst>
          </p:cNvPr>
          <p:cNvSpPr>
            <a:spLocks noGrp="1"/>
          </p:cNvSpPr>
          <p:nvPr>
            <p:ph type="sldNum" sz="quarter" idx="12"/>
          </p:nvPr>
        </p:nvSpPr>
        <p:spPr/>
        <p:txBody>
          <a:bodyPr/>
          <a:lstStyle/>
          <a:p>
            <a:fld id="{59CC323A-C523-4805-89F0-FB612B692383}" type="slidenum">
              <a:rPr lang="en-GB" smtClean="0"/>
              <a:t>‹#›</a:t>
            </a:fld>
            <a:endParaRPr lang="en-GB"/>
          </a:p>
        </p:txBody>
      </p:sp>
    </p:spTree>
    <p:extLst>
      <p:ext uri="{BB962C8B-B14F-4D97-AF65-F5344CB8AC3E}">
        <p14:creationId xmlns:p14="http://schemas.microsoft.com/office/powerpoint/2010/main" val="2833258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329D3B-EE29-4868-AAB2-A09EF9463C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C9A1305-C8E3-43D9-A97E-A9A45266FC8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5ED100-629D-49AF-B323-5F12376E30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75755B-14BF-4A79-B2A1-3927D499EF5A}" type="datetimeFigureOut">
              <a:rPr lang="en-GB" smtClean="0"/>
              <a:t>02/12/2021</a:t>
            </a:fld>
            <a:endParaRPr lang="en-GB"/>
          </a:p>
        </p:txBody>
      </p:sp>
      <p:sp>
        <p:nvSpPr>
          <p:cNvPr id="5" name="Footer Placeholder 4">
            <a:extLst>
              <a:ext uri="{FF2B5EF4-FFF2-40B4-BE49-F238E27FC236}">
                <a16:creationId xmlns:a16="http://schemas.microsoft.com/office/drawing/2014/main" id="{C19387DB-D388-480C-9943-C9684E5DDB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A2235A5-9D10-49D9-BF93-1037B7E816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CC323A-C523-4805-89F0-FB612B692383}" type="slidenum">
              <a:rPr lang="en-GB" smtClean="0"/>
              <a:t>‹#›</a:t>
            </a:fld>
            <a:endParaRPr lang="en-GB"/>
          </a:p>
        </p:txBody>
      </p:sp>
    </p:spTree>
    <p:extLst>
      <p:ext uri="{BB962C8B-B14F-4D97-AF65-F5344CB8AC3E}">
        <p14:creationId xmlns:p14="http://schemas.microsoft.com/office/powerpoint/2010/main" val="36318453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https://www.youtube.com/embed/nyGQY_GHtoQ?list=PLangAbRUWqBghryPVMWc4SUg5S1MywZYl"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my.risingstars-uk.co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8">
            <a:extLst>
              <a:ext uri="{FF2B5EF4-FFF2-40B4-BE49-F238E27FC236}">
                <a16:creationId xmlns:a16="http://schemas.microsoft.com/office/drawing/2014/main" id="{74426AB7-D619-4515-962A-BC83909EC0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0">
            <a:extLst>
              <a:ext uri="{FF2B5EF4-FFF2-40B4-BE49-F238E27FC236}">
                <a16:creationId xmlns:a16="http://schemas.microsoft.com/office/drawing/2014/main" id="{DE47DF98-723F-4AAC-ABCF-CACBC438F7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3840" y="256540"/>
            <a:ext cx="11704320" cy="6365239"/>
          </a:xfrm>
          <a:prstGeom prst="rect">
            <a:avLst/>
          </a:pr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sp>
      <p:cxnSp>
        <p:nvCxnSpPr>
          <p:cNvPr id="17" name="Straight Connector 12">
            <a:extLst>
              <a:ext uri="{FF2B5EF4-FFF2-40B4-BE49-F238E27FC236}">
                <a16:creationId xmlns:a16="http://schemas.microsoft.com/office/drawing/2014/main" id="{EA29FC7C-9308-4FDE-8DCA-405668055B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895600" y="5768204"/>
            <a:ext cx="64008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2B6C084-7FB6-4BC7-BC57-66FA14C8E1C3}"/>
              </a:ext>
            </a:extLst>
          </p:cNvPr>
          <p:cNvSpPr>
            <a:spLocks noGrp="1"/>
          </p:cNvSpPr>
          <p:nvPr>
            <p:ph type="ctrTitle"/>
          </p:nvPr>
        </p:nvSpPr>
        <p:spPr>
          <a:xfrm>
            <a:off x="1109980" y="4277356"/>
            <a:ext cx="9966960" cy="1560320"/>
          </a:xfrm>
        </p:spPr>
        <p:txBody>
          <a:bodyPr>
            <a:normAutofit/>
          </a:bodyPr>
          <a:lstStyle/>
          <a:p>
            <a:r>
              <a:rPr lang="en-US" sz="5800">
                <a:solidFill>
                  <a:schemeClr val="accent1"/>
                </a:solidFill>
              </a:rPr>
              <a:t>Rocket Phonics</a:t>
            </a:r>
            <a:endParaRPr lang="en-GB" sz="5800">
              <a:solidFill>
                <a:schemeClr val="accent1"/>
              </a:solidFill>
            </a:endParaRPr>
          </a:p>
        </p:txBody>
      </p:sp>
      <p:pic>
        <p:nvPicPr>
          <p:cNvPr id="4" name="Picture 3">
            <a:extLst>
              <a:ext uri="{FF2B5EF4-FFF2-40B4-BE49-F238E27FC236}">
                <a16:creationId xmlns:a16="http://schemas.microsoft.com/office/drawing/2014/main" id="{C86DE71A-BD19-4812-AA8F-63910B49F2B6}"/>
              </a:ext>
            </a:extLst>
          </p:cNvPr>
          <p:cNvPicPr>
            <a:picLocks noChangeAspect="1"/>
          </p:cNvPicPr>
          <p:nvPr/>
        </p:nvPicPr>
        <p:blipFill rotWithShape="1">
          <a:blip r:embed="rId2"/>
          <a:srcRect t="25909" r="1" b="25910"/>
          <a:stretch/>
        </p:blipFill>
        <p:spPr>
          <a:xfrm>
            <a:off x="243840" y="256540"/>
            <a:ext cx="11704320" cy="3764276"/>
          </a:xfrm>
          <a:prstGeom prst="rect">
            <a:avLst/>
          </a:prstGeom>
        </p:spPr>
      </p:pic>
    </p:spTree>
    <p:extLst>
      <p:ext uri="{BB962C8B-B14F-4D97-AF65-F5344CB8AC3E}">
        <p14:creationId xmlns:p14="http://schemas.microsoft.com/office/powerpoint/2010/main" val="33296616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9AF51-A36F-4E7A-831B-2161DD0368CB}"/>
              </a:ext>
            </a:extLst>
          </p:cNvPr>
          <p:cNvSpPr>
            <a:spLocks noGrp="1"/>
          </p:cNvSpPr>
          <p:nvPr>
            <p:ph type="title"/>
          </p:nvPr>
        </p:nvSpPr>
        <p:spPr/>
        <p:txBody>
          <a:bodyPr/>
          <a:lstStyle/>
          <a:p>
            <a:r>
              <a:rPr lang="en-US"/>
              <a:t>What is Rocket Phonics?</a:t>
            </a:r>
            <a:endParaRPr lang="en-GB" dirty="0"/>
          </a:p>
        </p:txBody>
      </p:sp>
      <p:sp>
        <p:nvSpPr>
          <p:cNvPr id="3" name="Content Placeholder 2">
            <a:extLst>
              <a:ext uri="{FF2B5EF4-FFF2-40B4-BE49-F238E27FC236}">
                <a16:creationId xmlns:a16="http://schemas.microsoft.com/office/drawing/2014/main" id="{F8DCE186-2219-4475-A06E-D7DBCE816E60}"/>
              </a:ext>
            </a:extLst>
          </p:cNvPr>
          <p:cNvSpPr>
            <a:spLocks noGrp="1"/>
          </p:cNvSpPr>
          <p:nvPr>
            <p:ph idx="1"/>
          </p:nvPr>
        </p:nvSpPr>
        <p:spPr/>
        <p:txBody>
          <a:bodyPr>
            <a:normAutofit/>
          </a:bodyPr>
          <a:lstStyle/>
          <a:p>
            <a:r>
              <a:rPr lang="en-US" sz="3200"/>
              <a:t>A fully resourced, systematic synthetic phonics programme that provides you with everything you need to teach children to read and write. </a:t>
            </a:r>
          </a:p>
          <a:p>
            <a:r>
              <a:rPr lang="en-US" sz="3200"/>
              <a:t>Validated by the DfE in 2021- all phonics schemes need to go through this process. </a:t>
            </a:r>
            <a:endParaRPr lang="en-GB" sz="3200" dirty="0"/>
          </a:p>
        </p:txBody>
      </p:sp>
      <p:pic>
        <p:nvPicPr>
          <p:cNvPr id="1026" name="Picture 2">
            <a:extLst>
              <a:ext uri="{FF2B5EF4-FFF2-40B4-BE49-F238E27FC236}">
                <a16:creationId xmlns:a16="http://schemas.microsoft.com/office/drawing/2014/main" id="{BC43410F-71BC-4939-928B-CFF1809768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0" y="5686425"/>
            <a:ext cx="2857500" cy="857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32034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E1304-A5CE-4E38-ADF2-DAED3038AE59}"/>
              </a:ext>
            </a:extLst>
          </p:cNvPr>
          <p:cNvSpPr>
            <a:spLocks noGrp="1"/>
          </p:cNvSpPr>
          <p:nvPr>
            <p:ph type="title"/>
          </p:nvPr>
        </p:nvSpPr>
        <p:spPr>
          <a:xfrm>
            <a:off x="838200" y="365125"/>
            <a:ext cx="4495800" cy="1325563"/>
          </a:xfrm>
        </p:spPr>
        <p:txBody>
          <a:bodyPr/>
          <a:lstStyle/>
          <a:p>
            <a:r>
              <a:rPr lang="en-US" dirty="0"/>
              <a:t>The structure of teaching…</a:t>
            </a:r>
            <a:endParaRPr lang="en-GB" dirty="0"/>
          </a:p>
        </p:txBody>
      </p:sp>
      <p:pic>
        <p:nvPicPr>
          <p:cNvPr id="4" name="Picture 3">
            <a:extLst>
              <a:ext uri="{FF2B5EF4-FFF2-40B4-BE49-F238E27FC236}">
                <a16:creationId xmlns:a16="http://schemas.microsoft.com/office/drawing/2014/main" id="{2EA1DBBC-254F-466E-BBFC-52AEB7786C25}"/>
              </a:ext>
            </a:extLst>
          </p:cNvPr>
          <p:cNvPicPr>
            <a:picLocks noChangeAspect="1"/>
          </p:cNvPicPr>
          <p:nvPr/>
        </p:nvPicPr>
        <p:blipFill>
          <a:blip r:embed="rId2"/>
          <a:stretch>
            <a:fillRect/>
          </a:stretch>
        </p:blipFill>
        <p:spPr>
          <a:xfrm>
            <a:off x="6096000" y="201616"/>
            <a:ext cx="4651375" cy="6454768"/>
          </a:xfrm>
          <a:prstGeom prst="rect">
            <a:avLst/>
          </a:prstGeom>
        </p:spPr>
      </p:pic>
      <p:sp>
        <p:nvSpPr>
          <p:cNvPr id="3" name="TextBox 2">
            <a:extLst>
              <a:ext uri="{FF2B5EF4-FFF2-40B4-BE49-F238E27FC236}">
                <a16:creationId xmlns:a16="http://schemas.microsoft.com/office/drawing/2014/main" id="{A6A9F659-FF13-479E-9A4F-C542617DE187}"/>
              </a:ext>
            </a:extLst>
          </p:cNvPr>
          <p:cNvSpPr txBox="1"/>
          <p:nvPr/>
        </p:nvSpPr>
        <p:spPr>
          <a:xfrm>
            <a:off x="942109" y="3140364"/>
            <a:ext cx="4285673" cy="1477328"/>
          </a:xfrm>
          <a:prstGeom prst="rect">
            <a:avLst/>
          </a:prstGeom>
          <a:noFill/>
        </p:spPr>
        <p:txBody>
          <a:bodyPr wrap="square" rtlCol="0">
            <a:spAutoFit/>
          </a:bodyPr>
          <a:lstStyle/>
          <a:p>
            <a:r>
              <a:rPr lang="en-US" dirty="0"/>
              <a:t>We have launched the scheme in Autumn term 2 so we would expect our children in EYFS to be confident with sounds up to “K” and Year 1 children up to “ss/two syllable words” at Christmas. </a:t>
            </a:r>
            <a:endParaRPr lang="en-GB" dirty="0"/>
          </a:p>
        </p:txBody>
      </p:sp>
    </p:spTree>
    <p:extLst>
      <p:ext uri="{BB962C8B-B14F-4D97-AF65-F5344CB8AC3E}">
        <p14:creationId xmlns:p14="http://schemas.microsoft.com/office/powerpoint/2010/main" val="34203943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7D813-696E-4FA8-A59E-B5BF240660BB}"/>
              </a:ext>
            </a:extLst>
          </p:cNvPr>
          <p:cNvSpPr>
            <a:spLocks noGrp="1"/>
          </p:cNvSpPr>
          <p:nvPr>
            <p:ph type="title"/>
          </p:nvPr>
        </p:nvSpPr>
        <p:spPr/>
        <p:txBody>
          <a:bodyPr/>
          <a:lstStyle/>
          <a:p>
            <a:r>
              <a:rPr lang="en-US" dirty="0"/>
              <a:t>How do we teach Phonics in school?</a:t>
            </a:r>
            <a:endParaRPr lang="en-GB" dirty="0"/>
          </a:p>
        </p:txBody>
      </p:sp>
      <p:pic>
        <p:nvPicPr>
          <p:cNvPr id="4" name="Online Media 3" title="Rocket Phonics | The English Alphabetic Code | A guide for parents, carers and families">
            <a:hlinkClick r:id="" action="ppaction://media"/>
            <a:extLst>
              <a:ext uri="{FF2B5EF4-FFF2-40B4-BE49-F238E27FC236}">
                <a16:creationId xmlns:a16="http://schemas.microsoft.com/office/drawing/2014/main" id="{5C73B4F2-BF48-475A-86B4-76CB278252A9}"/>
              </a:ext>
            </a:extLst>
          </p:cNvPr>
          <p:cNvPicPr>
            <a:picLocks noRot="1" noChangeAspect="1"/>
          </p:cNvPicPr>
          <p:nvPr>
            <a:videoFile r:link="rId1"/>
          </p:nvPr>
        </p:nvPicPr>
        <p:blipFill>
          <a:blip r:embed="rId3"/>
          <a:stretch>
            <a:fillRect/>
          </a:stretch>
        </p:blipFill>
        <p:spPr>
          <a:xfrm>
            <a:off x="2825750" y="1821482"/>
            <a:ext cx="6975475" cy="3941143"/>
          </a:xfrm>
          <a:prstGeom prst="rect">
            <a:avLst/>
          </a:prstGeom>
        </p:spPr>
      </p:pic>
    </p:spTree>
    <p:extLst>
      <p:ext uri="{BB962C8B-B14F-4D97-AF65-F5344CB8AC3E}">
        <p14:creationId xmlns:p14="http://schemas.microsoft.com/office/powerpoint/2010/main" val="3646151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39AF31F-5C96-41EC-BF5C-A49B39FABE15}"/>
              </a:ext>
            </a:extLst>
          </p:cNvPr>
          <p:cNvPicPr>
            <a:picLocks noChangeAspect="1"/>
          </p:cNvPicPr>
          <p:nvPr/>
        </p:nvPicPr>
        <p:blipFill>
          <a:blip r:embed="rId2"/>
          <a:stretch>
            <a:fillRect/>
          </a:stretch>
        </p:blipFill>
        <p:spPr>
          <a:xfrm>
            <a:off x="669203" y="2038566"/>
            <a:ext cx="10391775" cy="4276725"/>
          </a:xfrm>
          <a:prstGeom prst="rect">
            <a:avLst/>
          </a:prstGeom>
        </p:spPr>
      </p:pic>
      <p:sp>
        <p:nvSpPr>
          <p:cNvPr id="5" name="Title 1">
            <a:extLst>
              <a:ext uri="{FF2B5EF4-FFF2-40B4-BE49-F238E27FC236}">
                <a16:creationId xmlns:a16="http://schemas.microsoft.com/office/drawing/2014/main" id="{5FDBE840-2551-4DEB-BD5B-5472DB89E308}"/>
              </a:ext>
            </a:extLst>
          </p:cNvPr>
          <p:cNvSpPr>
            <a:spLocks noGrp="1"/>
          </p:cNvSpPr>
          <p:nvPr>
            <p:ph type="title"/>
          </p:nvPr>
        </p:nvSpPr>
        <p:spPr>
          <a:xfrm>
            <a:off x="838200" y="365125"/>
            <a:ext cx="10515600" cy="1325563"/>
          </a:xfrm>
        </p:spPr>
        <p:txBody>
          <a:bodyPr/>
          <a:lstStyle/>
          <a:p>
            <a:r>
              <a:rPr lang="en-US" dirty="0"/>
              <a:t>How do we teach Phonics in school?</a:t>
            </a:r>
            <a:endParaRPr lang="en-GB" dirty="0"/>
          </a:p>
        </p:txBody>
      </p:sp>
    </p:spTree>
    <p:extLst>
      <p:ext uri="{BB962C8B-B14F-4D97-AF65-F5344CB8AC3E}">
        <p14:creationId xmlns:p14="http://schemas.microsoft.com/office/powerpoint/2010/main" val="1212478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E295F-347D-4530-A514-368EB7AB3BD2}"/>
              </a:ext>
            </a:extLst>
          </p:cNvPr>
          <p:cNvSpPr>
            <a:spLocks noGrp="1"/>
          </p:cNvSpPr>
          <p:nvPr>
            <p:ph type="title"/>
          </p:nvPr>
        </p:nvSpPr>
        <p:spPr/>
        <p:txBody>
          <a:bodyPr/>
          <a:lstStyle/>
          <a:p>
            <a:r>
              <a:rPr lang="en-US" dirty="0"/>
              <a:t>What is included?</a:t>
            </a:r>
            <a:endParaRPr lang="en-GB" dirty="0"/>
          </a:p>
        </p:txBody>
      </p:sp>
      <p:sp>
        <p:nvSpPr>
          <p:cNvPr id="3" name="Content Placeholder 2">
            <a:extLst>
              <a:ext uri="{FF2B5EF4-FFF2-40B4-BE49-F238E27FC236}">
                <a16:creationId xmlns:a16="http://schemas.microsoft.com/office/drawing/2014/main" id="{FBF6CA2C-806E-409A-8C25-1BCBD945355F}"/>
              </a:ext>
            </a:extLst>
          </p:cNvPr>
          <p:cNvSpPr>
            <a:spLocks noGrp="1"/>
          </p:cNvSpPr>
          <p:nvPr>
            <p:ph idx="1"/>
          </p:nvPr>
        </p:nvSpPr>
        <p:spPr>
          <a:xfrm>
            <a:off x="1079500" y="1790700"/>
            <a:ext cx="10026650" cy="2638425"/>
          </a:xfrm>
        </p:spPr>
        <p:txBody>
          <a:bodyPr>
            <a:normAutofit lnSpcReduction="10000"/>
          </a:bodyPr>
          <a:lstStyle/>
          <a:p>
            <a:r>
              <a:rPr lang="en-US" dirty="0"/>
              <a:t>A combination of digital and printed resources (flashcards, pupil books) and a fully matched series of </a:t>
            </a:r>
            <a:r>
              <a:rPr lang="en-US" b="1" i="1" dirty="0"/>
              <a:t>decodable reading books.</a:t>
            </a:r>
          </a:p>
          <a:p>
            <a:endParaRPr lang="en-US" b="1" i="1" dirty="0"/>
          </a:p>
          <a:p>
            <a:r>
              <a:rPr lang="en-US" i="1" dirty="0"/>
              <a:t>The scheme delivers: steady pace (2 letter sounds a week), mapped out structure (daily, weekly, yearly overviews), straightforward clarity and engaging aesthetics.  </a:t>
            </a:r>
          </a:p>
          <a:p>
            <a:endParaRPr lang="en-US" i="1" dirty="0"/>
          </a:p>
          <a:p>
            <a:endParaRPr lang="en-GB" dirty="0"/>
          </a:p>
        </p:txBody>
      </p:sp>
      <p:sp>
        <p:nvSpPr>
          <p:cNvPr id="4" name="TextBox 3">
            <a:extLst>
              <a:ext uri="{FF2B5EF4-FFF2-40B4-BE49-F238E27FC236}">
                <a16:creationId xmlns:a16="http://schemas.microsoft.com/office/drawing/2014/main" id="{8291664E-722F-4CC8-AE3E-DD3D9D6FD830}"/>
              </a:ext>
            </a:extLst>
          </p:cNvPr>
          <p:cNvSpPr txBox="1"/>
          <p:nvPr/>
        </p:nvSpPr>
        <p:spPr>
          <a:xfrm>
            <a:off x="4067175" y="4448175"/>
            <a:ext cx="3667125" cy="923330"/>
          </a:xfrm>
          <a:prstGeom prst="rect">
            <a:avLst/>
          </a:prstGeom>
          <a:noFill/>
        </p:spPr>
        <p:txBody>
          <a:bodyPr wrap="square" rtlCol="0">
            <a:spAutoFit/>
          </a:bodyPr>
          <a:lstStyle/>
          <a:p>
            <a:r>
              <a:rPr lang="en-US" dirty="0"/>
              <a:t>Reception learn 60 letter-sounds</a:t>
            </a:r>
          </a:p>
          <a:p>
            <a:endParaRPr lang="en-US" dirty="0"/>
          </a:p>
          <a:p>
            <a:r>
              <a:rPr lang="en-US" dirty="0"/>
              <a:t>Year 1 learn 70 letter-sounds</a:t>
            </a:r>
            <a:endParaRPr lang="en-GB" dirty="0"/>
          </a:p>
        </p:txBody>
      </p:sp>
    </p:spTree>
    <p:extLst>
      <p:ext uri="{BB962C8B-B14F-4D97-AF65-F5344CB8AC3E}">
        <p14:creationId xmlns:p14="http://schemas.microsoft.com/office/powerpoint/2010/main" val="37521292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E5A6D-6A49-484B-BEFD-51AB9ACCF795}"/>
              </a:ext>
            </a:extLst>
          </p:cNvPr>
          <p:cNvSpPr>
            <a:spLocks noGrp="1"/>
          </p:cNvSpPr>
          <p:nvPr>
            <p:ph type="title"/>
          </p:nvPr>
        </p:nvSpPr>
        <p:spPr>
          <a:xfrm>
            <a:off x="1298575" y="677863"/>
            <a:ext cx="10026650" cy="655637"/>
          </a:xfrm>
        </p:spPr>
        <p:txBody>
          <a:bodyPr>
            <a:normAutofit fontScale="90000"/>
          </a:bodyPr>
          <a:lstStyle/>
          <a:p>
            <a:r>
              <a:rPr lang="en-US" dirty="0"/>
              <a:t>Reading books</a:t>
            </a:r>
            <a:endParaRPr lang="en-GB" dirty="0"/>
          </a:p>
        </p:txBody>
      </p:sp>
      <p:pic>
        <p:nvPicPr>
          <p:cNvPr id="9" name="Picture 8">
            <a:extLst>
              <a:ext uri="{FF2B5EF4-FFF2-40B4-BE49-F238E27FC236}">
                <a16:creationId xmlns:a16="http://schemas.microsoft.com/office/drawing/2014/main" id="{76198617-9095-4010-89FD-DA575779D6FA}"/>
              </a:ext>
            </a:extLst>
          </p:cNvPr>
          <p:cNvPicPr>
            <a:picLocks noChangeAspect="1"/>
          </p:cNvPicPr>
          <p:nvPr/>
        </p:nvPicPr>
        <p:blipFill>
          <a:blip r:embed="rId2"/>
          <a:stretch>
            <a:fillRect/>
          </a:stretch>
        </p:blipFill>
        <p:spPr>
          <a:xfrm>
            <a:off x="968375" y="1749137"/>
            <a:ext cx="8673160" cy="3225858"/>
          </a:xfrm>
          <a:prstGeom prst="rect">
            <a:avLst/>
          </a:prstGeom>
        </p:spPr>
      </p:pic>
    </p:spTree>
    <p:extLst>
      <p:ext uri="{BB962C8B-B14F-4D97-AF65-F5344CB8AC3E}">
        <p14:creationId xmlns:p14="http://schemas.microsoft.com/office/powerpoint/2010/main" val="35223285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52375-74AC-4AF3-BB2D-4DAB6CD0193C}"/>
              </a:ext>
            </a:extLst>
          </p:cNvPr>
          <p:cNvSpPr>
            <a:spLocks noGrp="1"/>
          </p:cNvSpPr>
          <p:nvPr>
            <p:ph type="title"/>
          </p:nvPr>
        </p:nvSpPr>
        <p:spPr>
          <a:xfrm>
            <a:off x="514196" y="580582"/>
            <a:ext cx="10649104" cy="1229168"/>
          </a:xfrm>
        </p:spPr>
        <p:txBody>
          <a:bodyPr>
            <a:normAutofit/>
          </a:bodyPr>
          <a:lstStyle/>
          <a:p>
            <a:r>
              <a:rPr lang="en-US" dirty="0"/>
              <a:t>Target practice reading books</a:t>
            </a:r>
            <a:endParaRPr lang="en-GB" dirty="0"/>
          </a:p>
        </p:txBody>
      </p:sp>
      <p:sp>
        <p:nvSpPr>
          <p:cNvPr id="3" name="Content Placeholder 2">
            <a:extLst>
              <a:ext uri="{FF2B5EF4-FFF2-40B4-BE49-F238E27FC236}">
                <a16:creationId xmlns:a16="http://schemas.microsoft.com/office/drawing/2014/main" id="{1BB83121-3738-4347-82D2-CF1C13B8831B}"/>
              </a:ext>
            </a:extLst>
          </p:cNvPr>
          <p:cNvSpPr>
            <a:spLocks noGrp="1"/>
          </p:cNvSpPr>
          <p:nvPr>
            <p:ph idx="1"/>
          </p:nvPr>
        </p:nvSpPr>
        <p:spPr>
          <a:xfrm>
            <a:off x="514196" y="1973170"/>
            <a:ext cx="6996775" cy="3237005"/>
          </a:xfrm>
        </p:spPr>
        <p:txBody>
          <a:bodyPr>
            <a:normAutofit fontScale="70000" lnSpcReduction="20000"/>
          </a:bodyPr>
          <a:lstStyle/>
          <a:p>
            <a:r>
              <a:rPr lang="en-US" dirty="0"/>
              <a:t>These books are used in school.</a:t>
            </a:r>
          </a:p>
          <a:p>
            <a:endParaRPr lang="en-US" dirty="0"/>
          </a:p>
          <a:p>
            <a:r>
              <a:rPr lang="en-US" dirty="0"/>
              <a:t>They provide focused practice of small groups or target letter-sounds. The books are fully decodable and can be used for whole-class, group-guided, 1:1 and independent reading. </a:t>
            </a:r>
          </a:p>
          <a:p>
            <a:endParaRPr lang="en-US" dirty="0"/>
          </a:p>
          <a:p>
            <a:r>
              <a:rPr lang="en-US" dirty="0"/>
              <a:t>They suggest 1 between 2, teacher models on the whiteboard (digital books include audio) and whole class, shared reading. This is followed by a range of activities that can be adapted and altered depending on the class and year group. </a:t>
            </a:r>
            <a:endParaRPr lang="en-GB" dirty="0"/>
          </a:p>
        </p:txBody>
      </p:sp>
      <p:pic>
        <p:nvPicPr>
          <p:cNvPr id="5" name="Picture 4">
            <a:extLst>
              <a:ext uri="{FF2B5EF4-FFF2-40B4-BE49-F238E27FC236}">
                <a16:creationId xmlns:a16="http://schemas.microsoft.com/office/drawing/2014/main" id="{DD3E3211-C0C0-471B-82A8-674C808E0AFF}"/>
              </a:ext>
            </a:extLst>
          </p:cNvPr>
          <p:cNvPicPr>
            <a:picLocks noChangeAspect="1"/>
          </p:cNvPicPr>
          <p:nvPr/>
        </p:nvPicPr>
        <p:blipFill>
          <a:blip r:embed="rId2"/>
          <a:stretch>
            <a:fillRect/>
          </a:stretch>
        </p:blipFill>
        <p:spPr>
          <a:xfrm>
            <a:off x="7415720" y="1489978"/>
            <a:ext cx="4417967" cy="2605772"/>
          </a:xfrm>
          <a:prstGeom prst="rect">
            <a:avLst/>
          </a:prstGeom>
        </p:spPr>
      </p:pic>
    </p:spTree>
    <p:extLst>
      <p:ext uri="{BB962C8B-B14F-4D97-AF65-F5344CB8AC3E}">
        <p14:creationId xmlns:p14="http://schemas.microsoft.com/office/powerpoint/2010/main" val="19655220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7A2DB86-C37B-4E25-A557-CAF155F8B835}"/>
              </a:ext>
            </a:extLst>
          </p:cNvPr>
          <p:cNvSpPr txBox="1">
            <a:spLocks/>
          </p:cNvSpPr>
          <p:nvPr/>
        </p:nvSpPr>
        <p:spPr>
          <a:xfrm>
            <a:off x="733271" y="380923"/>
            <a:ext cx="10026650" cy="655637"/>
          </a:xfrm>
          <a:prstGeom prst="rect">
            <a:avLst/>
          </a:prstGeom>
        </p:spPr>
        <p:txBody>
          <a:bodyPr vert="horz" lIns="0" tIns="0" rIns="0" bIns="0" rtlCol="0" anchor="t" anchorCtr="0">
            <a:normAutofit/>
          </a:bodyPr>
          <a:lstStyle>
            <a:lvl1pPr algn="l" defTabSz="914400" rtl="0" eaLnBrk="1" latinLnBrk="0" hangingPunct="1">
              <a:lnSpc>
                <a:spcPct val="100000"/>
              </a:lnSpc>
              <a:spcBef>
                <a:spcPct val="0"/>
              </a:spcBef>
              <a:buNone/>
              <a:defRPr sz="2800" kern="1200" cap="all" spc="400" baseline="0">
                <a:solidFill>
                  <a:schemeClr val="tx1"/>
                </a:solidFill>
                <a:latin typeface="+mj-lt"/>
                <a:ea typeface="+mj-ea"/>
                <a:cs typeface="+mj-cs"/>
              </a:defRPr>
            </a:lvl1pPr>
          </a:lstStyle>
          <a:p>
            <a:r>
              <a:rPr lang="en-US" dirty="0"/>
              <a:t>Rocket Phonics Reading books</a:t>
            </a:r>
            <a:endParaRPr lang="en-GB" dirty="0"/>
          </a:p>
        </p:txBody>
      </p:sp>
      <p:sp>
        <p:nvSpPr>
          <p:cNvPr id="5" name="Content Placeholder 2">
            <a:extLst>
              <a:ext uri="{FF2B5EF4-FFF2-40B4-BE49-F238E27FC236}">
                <a16:creationId xmlns:a16="http://schemas.microsoft.com/office/drawing/2014/main" id="{D06D6F86-3A85-42D0-9C93-F75A87E32823}"/>
              </a:ext>
            </a:extLst>
          </p:cNvPr>
          <p:cNvSpPr txBox="1">
            <a:spLocks/>
          </p:cNvSpPr>
          <p:nvPr/>
        </p:nvSpPr>
        <p:spPr>
          <a:xfrm>
            <a:off x="605161" y="1344886"/>
            <a:ext cx="9834239" cy="2655614"/>
          </a:xfrm>
          <a:prstGeom prst="rect">
            <a:avLst/>
          </a:prstGeom>
        </p:spPr>
        <p:txBody>
          <a:bodyPr vert="horz" lIns="0" tIns="0" rIns="0" bIns="0" rtlCol="0" anchor="t" anchorCtr="0">
            <a:normAutofit/>
          </a:bodyPr>
          <a:lstStyle>
            <a:lvl1pPr marL="360000" indent="-360000" algn="l" defTabSz="914400" rtl="0" eaLnBrk="1" latinLnBrk="0" hangingPunct="1">
              <a:lnSpc>
                <a:spcPct val="125000"/>
              </a:lnSpc>
              <a:spcBef>
                <a:spcPts val="10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1pPr>
            <a:lvl2pPr marL="360000" indent="0" algn="l" defTabSz="914400" rtl="0" eaLnBrk="1" latinLnBrk="0" hangingPunct="1">
              <a:lnSpc>
                <a:spcPct val="125000"/>
              </a:lnSpc>
              <a:spcBef>
                <a:spcPts val="500"/>
              </a:spcBef>
              <a:buClr>
                <a:schemeClr val="accent1">
                  <a:lumMod val="60000"/>
                  <a:lumOff val="40000"/>
                </a:schemeClr>
              </a:buClr>
              <a:buFontTx/>
              <a:buNone/>
              <a:defRPr sz="2000" i="1" kern="1200">
                <a:solidFill>
                  <a:schemeClr val="tx1">
                    <a:alpha val="70000"/>
                  </a:schemeClr>
                </a:solidFill>
                <a:latin typeface="+mn-lt"/>
                <a:ea typeface="+mn-ea"/>
                <a:cs typeface="+mn-cs"/>
              </a:defRPr>
            </a:lvl2pPr>
            <a:lvl3pPr marL="1080000" indent="-360000" algn="l" defTabSz="914400" rtl="0" eaLnBrk="1" latinLnBrk="0" hangingPunct="1">
              <a:lnSpc>
                <a:spcPct val="125000"/>
              </a:lnSpc>
              <a:spcBef>
                <a:spcPts val="5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3pPr>
            <a:lvl4pPr marL="1080000" indent="0" algn="l" defTabSz="914400" rtl="0" eaLnBrk="1" latinLnBrk="0" hangingPunct="1">
              <a:lnSpc>
                <a:spcPct val="125000"/>
              </a:lnSpc>
              <a:spcBef>
                <a:spcPts val="500"/>
              </a:spcBef>
              <a:buClr>
                <a:schemeClr val="accent1">
                  <a:lumMod val="60000"/>
                  <a:lumOff val="40000"/>
                </a:schemeClr>
              </a:buClr>
              <a:buFontTx/>
              <a:buNone/>
              <a:defRPr sz="2000" i="1" kern="1200">
                <a:solidFill>
                  <a:schemeClr val="tx1">
                    <a:alpha val="70000"/>
                  </a:schemeClr>
                </a:solidFill>
                <a:latin typeface="+mn-lt"/>
                <a:ea typeface="+mn-ea"/>
                <a:cs typeface="+mn-cs"/>
              </a:defRPr>
            </a:lvl4pPr>
            <a:lvl5pPr marL="1800000" indent="-360000" algn="l" defTabSz="914400" rtl="0" eaLnBrk="1" latinLnBrk="0" hangingPunct="1">
              <a:lnSpc>
                <a:spcPct val="125000"/>
              </a:lnSpc>
              <a:spcBef>
                <a:spcPts val="5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These are ideal as they are completely decodable and match to the letter-sounds taught  (there is a slight lag to ensure children can decode!) that will be shared at home. Children should be encouraged to choose the book they want from the colour band,</a:t>
            </a:r>
          </a:p>
          <a:p>
            <a:r>
              <a:rPr lang="en-US" dirty="0"/>
              <a:t>Comprehension sheets match to the books which may be sent as homework.</a:t>
            </a:r>
          </a:p>
          <a:p>
            <a:r>
              <a:rPr lang="en-US" dirty="0"/>
              <a:t>(Note, pink A books can only be sent after 6 weeks of phonics starting FS)</a:t>
            </a:r>
          </a:p>
          <a:p>
            <a:r>
              <a:rPr lang="en-US" dirty="0"/>
              <a:t>These can be allocated online!</a:t>
            </a:r>
            <a:endParaRPr lang="en-GB" dirty="0"/>
          </a:p>
        </p:txBody>
      </p:sp>
      <p:pic>
        <p:nvPicPr>
          <p:cNvPr id="6" name="Picture 5">
            <a:extLst>
              <a:ext uri="{FF2B5EF4-FFF2-40B4-BE49-F238E27FC236}">
                <a16:creationId xmlns:a16="http://schemas.microsoft.com/office/drawing/2014/main" id="{45672926-836D-4B53-AA98-E72A48C56D31}"/>
              </a:ext>
            </a:extLst>
          </p:cNvPr>
          <p:cNvPicPr>
            <a:picLocks noChangeAspect="1"/>
          </p:cNvPicPr>
          <p:nvPr/>
        </p:nvPicPr>
        <p:blipFill>
          <a:blip r:embed="rId2"/>
          <a:stretch>
            <a:fillRect/>
          </a:stretch>
        </p:blipFill>
        <p:spPr>
          <a:xfrm>
            <a:off x="4860712" y="4000500"/>
            <a:ext cx="6352502" cy="2121576"/>
          </a:xfrm>
          <a:prstGeom prst="rect">
            <a:avLst/>
          </a:prstGeom>
        </p:spPr>
      </p:pic>
    </p:spTree>
    <p:extLst>
      <p:ext uri="{BB962C8B-B14F-4D97-AF65-F5344CB8AC3E}">
        <p14:creationId xmlns:p14="http://schemas.microsoft.com/office/powerpoint/2010/main" val="37609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FC4214-542C-4ADC-A53E-3884533033A9}"/>
              </a:ext>
            </a:extLst>
          </p:cNvPr>
          <p:cNvSpPr>
            <a:spLocks noGrp="1"/>
          </p:cNvSpPr>
          <p:nvPr>
            <p:ph type="title"/>
          </p:nvPr>
        </p:nvSpPr>
        <p:spPr/>
        <p:txBody>
          <a:bodyPr/>
          <a:lstStyle/>
          <a:p>
            <a:r>
              <a:rPr lang="en-US" dirty="0"/>
              <a:t>How can you support at home? </a:t>
            </a:r>
            <a:endParaRPr lang="en-GB" dirty="0"/>
          </a:p>
        </p:txBody>
      </p:sp>
      <p:sp>
        <p:nvSpPr>
          <p:cNvPr id="3" name="Content Placeholder 2">
            <a:extLst>
              <a:ext uri="{FF2B5EF4-FFF2-40B4-BE49-F238E27FC236}">
                <a16:creationId xmlns:a16="http://schemas.microsoft.com/office/drawing/2014/main" id="{9E05985C-A396-4112-AB54-F4CE66955730}"/>
              </a:ext>
            </a:extLst>
          </p:cNvPr>
          <p:cNvSpPr>
            <a:spLocks noGrp="1"/>
          </p:cNvSpPr>
          <p:nvPr>
            <p:ph idx="1"/>
          </p:nvPr>
        </p:nvSpPr>
        <p:spPr/>
        <p:txBody>
          <a:bodyPr>
            <a:normAutofit fontScale="70000" lnSpcReduction="20000"/>
          </a:bodyPr>
          <a:lstStyle/>
          <a:p>
            <a:r>
              <a:rPr lang="en-US" dirty="0"/>
              <a:t>Reading regularly: it is important that children have the opportunity to apply their phonics and reading skills at home.</a:t>
            </a:r>
          </a:p>
          <a:p>
            <a:endParaRPr lang="en-US" dirty="0"/>
          </a:p>
          <a:p>
            <a:r>
              <a:rPr lang="en-US" dirty="0"/>
              <a:t>Use the questions and prompts at the back of the book to support with comprehension skills. </a:t>
            </a:r>
          </a:p>
          <a:p>
            <a:pPr marL="0" indent="0">
              <a:buNone/>
            </a:pPr>
            <a:endParaRPr lang="en-US" dirty="0"/>
          </a:p>
          <a:p>
            <a:r>
              <a:rPr lang="en-US" dirty="0"/>
              <a:t> Different activities: spot the sound, oral blending, segmenting words from the book.</a:t>
            </a:r>
          </a:p>
          <a:p>
            <a:endParaRPr lang="en-US" dirty="0"/>
          </a:p>
          <a:p>
            <a:r>
              <a:rPr lang="en-US" dirty="0"/>
              <a:t>Make a recording so staff can monitor when books need changing.</a:t>
            </a:r>
          </a:p>
          <a:p>
            <a:pPr marL="0" indent="0">
              <a:buNone/>
            </a:pPr>
            <a:endParaRPr lang="en-US" dirty="0"/>
          </a:p>
          <a:p>
            <a:r>
              <a:rPr lang="en-US" dirty="0"/>
              <a:t>Good communication with school: let the teacher know how your child is getting- how are they getting on with the book?</a:t>
            </a:r>
          </a:p>
          <a:p>
            <a:pPr marL="0" indent="0">
              <a:buNone/>
            </a:pPr>
            <a:endParaRPr lang="en-US" dirty="0"/>
          </a:p>
          <a:p>
            <a:r>
              <a:rPr lang="en-GB" dirty="0"/>
              <a:t>Ensure that book bags (with diaries and books!) are brought to school everyday.</a:t>
            </a:r>
          </a:p>
        </p:txBody>
      </p:sp>
    </p:spTree>
    <p:extLst>
      <p:ext uri="{BB962C8B-B14F-4D97-AF65-F5344CB8AC3E}">
        <p14:creationId xmlns:p14="http://schemas.microsoft.com/office/powerpoint/2010/main" val="5794205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4FB88-54F1-438E-87AC-B22D36EFB186}"/>
              </a:ext>
            </a:extLst>
          </p:cNvPr>
          <p:cNvSpPr>
            <a:spLocks noGrp="1"/>
          </p:cNvSpPr>
          <p:nvPr>
            <p:ph type="title"/>
          </p:nvPr>
        </p:nvSpPr>
        <p:spPr/>
        <p:txBody>
          <a:bodyPr/>
          <a:lstStyle/>
          <a:p>
            <a:r>
              <a:rPr lang="en-US" dirty="0"/>
              <a:t>What books will they take home?</a:t>
            </a:r>
            <a:endParaRPr lang="en-GB" dirty="0"/>
          </a:p>
        </p:txBody>
      </p:sp>
      <p:sp>
        <p:nvSpPr>
          <p:cNvPr id="3" name="Content Placeholder 2">
            <a:extLst>
              <a:ext uri="{FF2B5EF4-FFF2-40B4-BE49-F238E27FC236}">
                <a16:creationId xmlns:a16="http://schemas.microsoft.com/office/drawing/2014/main" id="{B4BE9ABC-65E9-43F1-80E1-F033814047A6}"/>
              </a:ext>
            </a:extLst>
          </p:cNvPr>
          <p:cNvSpPr>
            <a:spLocks noGrp="1"/>
          </p:cNvSpPr>
          <p:nvPr>
            <p:ph idx="1"/>
          </p:nvPr>
        </p:nvSpPr>
        <p:spPr/>
        <p:txBody>
          <a:bodyPr>
            <a:normAutofit fontScale="92500"/>
          </a:bodyPr>
          <a:lstStyle/>
          <a:p>
            <a:r>
              <a:rPr lang="en-US" dirty="0"/>
              <a:t>Your child will be sent home with 2/3 books everyday.</a:t>
            </a:r>
          </a:p>
          <a:p>
            <a:endParaRPr lang="en-US" dirty="0"/>
          </a:p>
          <a:p>
            <a:pPr marL="514350" indent="-514350">
              <a:buAutoNum type="arabicPeriod"/>
            </a:pPr>
            <a:r>
              <a:rPr lang="en-US" dirty="0"/>
              <a:t>A levelled rocket </a:t>
            </a:r>
            <a:r>
              <a:rPr lang="en-US" u="sng" dirty="0"/>
              <a:t>phonics book</a:t>
            </a:r>
            <a:r>
              <a:rPr lang="en-US" dirty="0"/>
              <a:t>: </a:t>
            </a:r>
            <a:r>
              <a:rPr lang="en-US" i="1" dirty="0"/>
              <a:t>This will correlate with the whole-class level and match the sounds we have </a:t>
            </a:r>
            <a:r>
              <a:rPr lang="en-US" b="1" dirty="0"/>
              <a:t>already </a:t>
            </a:r>
            <a:r>
              <a:rPr lang="en-US" i="1" dirty="0"/>
              <a:t>explored in class so that it is fully decodable</a:t>
            </a:r>
            <a:r>
              <a:rPr lang="en-GB" i="1" dirty="0"/>
              <a:t>. </a:t>
            </a:r>
          </a:p>
          <a:p>
            <a:pPr marL="514350" indent="-514350">
              <a:buAutoNum type="arabicPeriod"/>
            </a:pPr>
            <a:r>
              <a:rPr lang="en-GB" i="1" dirty="0"/>
              <a:t> A ‘</a:t>
            </a:r>
            <a:r>
              <a:rPr lang="en-GB" i="1" u="sng" dirty="0"/>
              <a:t>library book</a:t>
            </a:r>
            <a:r>
              <a:rPr lang="en-GB" i="1" dirty="0"/>
              <a:t>’- this is a book that the children can choose off the shelf that they may/may not be able to decode themselves. This is best shared with a family member so that they are being exposed to high level vocabulary and hear a range of texts. (Starting in Jan)</a:t>
            </a:r>
          </a:p>
          <a:p>
            <a:pPr marL="514350" indent="-514350">
              <a:buAutoNum type="arabicPeriod"/>
            </a:pPr>
            <a:r>
              <a:rPr lang="en-GB" i="1" dirty="0"/>
              <a:t> An enrichment book: to ensure children are challenged where needed.</a:t>
            </a:r>
          </a:p>
          <a:p>
            <a:pPr marL="0" indent="0">
              <a:buNone/>
            </a:pPr>
            <a:endParaRPr lang="en-US" i="1" dirty="0"/>
          </a:p>
        </p:txBody>
      </p:sp>
    </p:spTree>
    <p:extLst>
      <p:ext uri="{BB962C8B-B14F-4D97-AF65-F5344CB8AC3E}">
        <p14:creationId xmlns:p14="http://schemas.microsoft.com/office/powerpoint/2010/main" val="5858226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0EF2E-5D1A-497D-9ABE-7425E8A2D077}"/>
              </a:ext>
            </a:extLst>
          </p:cNvPr>
          <p:cNvSpPr>
            <a:spLocks noGrp="1"/>
          </p:cNvSpPr>
          <p:nvPr>
            <p:ph type="title"/>
          </p:nvPr>
        </p:nvSpPr>
        <p:spPr/>
        <p:txBody>
          <a:bodyPr/>
          <a:lstStyle/>
          <a:p>
            <a:r>
              <a:rPr lang="en-US" dirty="0"/>
              <a:t>Is there any access to the online resources?</a:t>
            </a:r>
            <a:endParaRPr lang="en-GB" dirty="0"/>
          </a:p>
        </p:txBody>
      </p:sp>
      <p:sp>
        <p:nvSpPr>
          <p:cNvPr id="3" name="Content Placeholder 2">
            <a:extLst>
              <a:ext uri="{FF2B5EF4-FFF2-40B4-BE49-F238E27FC236}">
                <a16:creationId xmlns:a16="http://schemas.microsoft.com/office/drawing/2014/main" id="{BFA66BFA-A86B-4E9C-BF42-BD1999B631CF}"/>
              </a:ext>
            </a:extLst>
          </p:cNvPr>
          <p:cNvSpPr>
            <a:spLocks noGrp="1"/>
          </p:cNvSpPr>
          <p:nvPr>
            <p:ph idx="1"/>
          </p:nvPr>
        </p:nvSpPr>
        <p:spPr>
          <a:xfrm>
            <a:off x="838200" y="1825625"/>
            <a:ext cx="10515600" cy="1711902"/>
          </a:xfrm>
        </p:spPr>
        <p:txBody>
          <a:bodyPr>
            <a:normAutofit lnSpcReduction="10000"/>
          </a:bodyPr>
          <a:lstStyle/>
          <a:p>
            <a:pPr>
              <a:lnSpc>
                <a:spcPct val="125000"/>
              </a:lnSpc>
              <a:spcAft>
                <a:spcPts val="800"/>
              </a:spcAft>
            </a:pPr>
            <a:r>
              <a:rPr lang="en-GB" sz="1400" dirty="0">
                <a:effectLst/>
                <a:latin typeface="Calibri" panose="020F0502020204030204" pitchFamily="34" charset="0"/>
                <a:ea typeface="Times New Roman" panose="02020603050405020304" pitchFamily="18" charset="0"/>
                <a:cs typeface="Calibri" panose="020F0502020204030204" pitchFamily="34" charset="0"/>
              </a:rPr>
              <a:t>Rocket Phonics Online can be accessed from any computer, tablet or mobile phone connected to the internet.</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25000"/>
              </a:lnSpc>
              <a:spcAft>
                <a:spcPts val="800"/>
              </a:spcAft>
            </a:pPr>
            <a:r>
              <a:rPr lang="en-GB" sz="1400" dirty="0">
                <a:effectLst/>
                <a:latin typeface="Calibri" panose="020F0502020204030204" pitchFamily="34" charset="0"/>
                <a:ea typeface="Times New Roman" panose="02020603050405020304" pitchFamily="18" charset="0"/>
                <a:cs typeface="Calibri" panose="020F0502020204030204" pitchFamily="34" charset="0"/>
              </a:rPr>
              <a:t>You can log in via: </a:t>
            </a:r>
            <a:r>
              <a:rPr lang="en-GB" sz="1400" u="sng" dirty="0">
                <a:solidFill>
                  <a:srgbClr val="0563C1"/>
                </a:solidFill>
                <a:effectLst/>
                <a:latin typeface="Calibri" panose="020F0502020204030204" pitchFamily="34" charset="0"/>
                <a:ea typeface="Times New Roman" panose="02020603050405020304" pitchFamily="18" charset="0"/>
                <a:cs typeface="Calibri" panose="020F0502020204030204" pitchFamily="34" charset="0"/>
                <a:hlinkClick r:id="rId2"/>
              </a:rPr>
              <a:t>https://my.risingstars-uk.com</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25000"/>
              </a:lnSpc>
              <a:spcAft>
                <a:spcPts val="800"/>
              </a:spcAft>
            </a:pPr>
            <a:r>
              <a:rPr lang="en-GB" sz="1400" dirty="0">
                <a:effectLst/>
                <a:latin typeface="Calibri" panose="020F0502020204030204" pitchFamily="34" charset="0"/>
                <a:ea typeface="Times New Roman" panose="02020603050405020304" pitchFamily="18" charset="0"/>
                <a:cs typeface="Calibri" panose="020F0502020204030204" pitchFamily="34" charset="0"/>
              </a:rPr>
              <a:t>You will be given your child’s login details and School ID, provided by the school in due course. These login details will be provided over the next term to all children in EYFS/Year 1. If you have any problems with the login process, please contact your child’s teacher.</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endParaRPr lang="en-GB" dirty="0"/>
          </a:p>
        </p:txBody>
      </p:sp>
      <p:pic>
        <p:nvPicPr>
          <p:cNvPr id="4" name="image19.jpeg" descr="Graphical user interface, application&#10;&#10;Description automatically generated">
            <a:extLst>
              <a:ext uri="{FF2B5EF4-FFF2-40B4-BE49-F238E27FC236}">
                <a16:creationId xmlns:a16="http://schemas.microsoft.com/office/drawing/2014/main" id="{1E681977-C602-4D58-B45B-C179E1CF321A}"/>
              </a:ext>
            </a:extLst>
          </p:cNvPr>
          <p:cNvPicPr>
            <a:picLocks noChangeAspect="1"/>
          </p:cNvPicPr>
          <p:nvPr/>
        </p:nvPicPr>
        <p:blipFill>
          <a:blip r:embed="rId3" cstate="print"/>
          <a:stretch>
            <a:fillRect/>
          </a:stretch>
        </p:blipFill>
        <p:spPr>
          <a:xfrm>
            <a:off x="5775353" y="3898322"/>
            <a:ext cx="5079813" cy="2035753"/>
          </a:xfrm>
          <a:prstGeom prst="rect">
            <a:avLst/>
          </a:prstGeom>
        </p:spPr>
      </p:pic>
      <p:sp>
        <p:nvSpPr>
          <p:cNvPr id="6" name="TextBox 5">
            <a:extLst>
              <a:ext uri="{FF2B5EF4-FFF2-40B4-BE49-F238E27FC236}">
                <a16:creationId xmlns:a16="http://schemas.microsoft.com/office/drawing/2014/main" id="{23AC13E4-07E6-4D41-9539-6A153E21A488}"/>
              </a:ext>
            </a:extLst>
          </p:cNvPr>
          <p:cNvSpPr txBox="1"/>
          <p:nvPr/>
        </p:nvSpPr>
        <p:spPr>
          <a:xfrm>
            <a:off x="1336834" y="4039035"/>
            <a:ext cx="3999345" cy="1754326"/>
          </a:xfrm>
          <a:prstGeom prst="rect">
            <a:avLst/>
          </a:prstGeom>
          <a:noFill/>
        </p:spPr>
        <p:txBody>
          <a:bodyPr wrap="square">
            <a:spAutoFit/>
          </a:bodyPr>
          <a:lstStyle/>
          <a:p>
            <a:r>
              <a:rPr lang="en-GB" sz="1800" dirty="0">
                <a:effectLst/>
                <a:latin typeface="Calibri" panose="020F0502020204030204" pitchFamily="34" charset="0"/>
                <a:ea typeface="Times New Roman" panose="02020603050405020304" pitchFamily="18" charset="0"/>
              </a:rPr>
              <a:t>Once</a:t>
            </a:r>
            <a:r>
              <a:rPr lang="en-GB" sz="1800" spc="-12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the</a:t>
            </a:r>
            <a:r>
              <a:rPr lang="en-GB" sz="1800" spc="-12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eBooks</a:t>
            </a:r>
            <a:r>
              <a:rPr lang="en-GB" sz="1800" spc="-12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have</a:t>
            </a:r>
            <a:r>
              <a:rPr lang="en-GB" sz="1800" spc="-12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been</a:t>
            </a:r>
            <a:r>
              <a:rPr lang="en-GB" sz="1800" spc="-12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assigned</a:t>
            </a:r>
            <a:r>
              <a:rPr lang="en-GB" sz="1800" spc="-12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to</a:t>
            </a:r>
            <a:r>
              <a:rPr lang="en-GB" sz="1800" spc="-12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your</a:t>
            </a:r>
            <a:r>
              <a:rPr lang="en-GB" sz="1800" spc="-12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child,</a:t>
            </a:r>
            <a:r>
              <a:rPr lang="en-GB" sz="1800" spc="-12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they</a:t>
            </a:r>
            <a:r>
              <a:rPr lang="en-GB" sz="1800" spc="-120"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will</a:t>
            </a:r>
            <a:r>
              <a:rPr lang="en-GB" sz="1800" spc="-120"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appear</a:t>
            </a:r>
            <a:r>
              <a:rPr lang="en-GB" sz="1800" spc="-12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in</a:t>
            </a:r>
            <a:r>
              <a:rPr lang="en-GB" sz="1800" spc="-120"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the</a:t>
            </a:r>
            <a:r>
              <a:rPr lang="en-GB" sz="1800" spc="-12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pupil</a:t>
            </a:r>
            <a:r>
              <a:rPr lang="en-GB" sz="1800" spc="-12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dashboard</a:t>
            </a:r>
            <a:r>
              <a:rPr lang="en-GB" sz="1800" spc="-12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(in</a:t>
            </a:r>
            <a:r>
              <a:rPr lang="en-GB" sz="1800" spc="-120"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the</a:t>
            </a:r>
            <a:r>
              <a:rPr lang="en-GB" sz="1800" spc="-115" dirty="0">
                <a:effectLst/>
                <a:latin typeface="Calibri" panose="020F0502020204030204" pitchFamily="34" charset="0"/>
                <a:ea typeface="Times New Roman" panose="02020603050405020304" pitchFamily="18" charset="0"/>
              </a:rPr>
              <a:t> </a:t>
            </a:r>
            <a:r>
              <a:rPr lang="en-GB" sz="1800" b="1" dirty="0">
                <a:effectLst/>
                <a:latin typeface="Calibri" panose="020F0502020204030204" pitchFamily="34" charset="0"/>
                <a:ea typeface="Times New Roman" panose="02020603050405020304" pitchFamily="18" charset="0"/>
              </a:rPr>
              <a:t>‘My</a:t>
            </a:r>
            <a:r>
              <a:rPr lang="en-GB" sz="1800" b="1" spc="-95" dirty="0">
                <a:effectLst/>
                <a:latin typeface="Calibri" panose="020F0502020204030204" pitchFamily="34" charset="0"/>
                <a:ea typeface="Times New Roman" panose="02020603050405020304" pitchFamily="18" charset="0"/>
              </a:rPr>
              <a:t> </a:t>
            </a:r>
            <a:r>
              <a:rPr lang="en-GB" sz="1800" b="1" dirty="0">
                <a:effectLst/>
                <a:latin typeface="Calibri" panose="020F0502020204030204" pitchFamily="34" charset="0"/>
                <a:ea typeface="Times New Roman" panose="02020603050405020304" pitchFamily="18" charset="0"/>
              </a:rPr>
              <a:t>Books’</a:t>
            </a:r>
            <a:r>
              <a:rPr lang="en-GB" sz="1800" b="1" spc="-90"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section) when</a:t>
            </a:r>
            <a:r>
              <a:rPr lang="en-GB" sz="1800" spc="-18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you</a:t>
            </a:r>
            <a:r>
              <a:rPr lang="en-GB" sz="1800" spc="-180"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log</a:t>
            </a:r>
            <a:r>
              <a:rPr lang="en-GB" sz="1800" spc="-180"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into</a:t>
            </a:r>
            <a:r>
              <a:rPr lang="en-GB" sz="1800" spc="-180"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Rocket</a:t>
            </a:r>
            <a:r>
              <a:rPr lang="en-GB" sz="1800" spc="-18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Phonics</a:t>
            </a:r>
            <a:r>
              <a:rPr lang="en-GB" sz="1800" spc="-180"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Online.</a:t>
            </a:r>
            <a:r>
              <a:rPr lang="en-GB" sz="1800" spc="-18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Click</a:t>
            </a:r>
            <a:r>
              <a:rPr lang="en-GB" sz="1800" spc="-180"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on</a:t>
            </a:r>
            <a:r>
              <a:rPr lang="en-GB" sz="1800" spc="-180"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the</a:t>
            </a:r>
            <a:r>
              <a:rPr lang="en-GB" sz="1800" spc="-180" dirty="0">
                <a:effectLst/>
                <a:latin typeface="Calibri" panose="020F0502020204030204" pitchFamily="34" charset="0"/>
                <a:ea typeface="Times New Roman" panose="02020603050405020304" pitchFamily="18" charset="0"/>
              </a:rPr>
              <a:t> </a:t>
            </a:r>
            <a:r>
              <a:rPr lang="en-GB" sz="1800" b="1" dirty="0">
                <a:effectLst/>
                <a:latin typeface="Calibri" panose="020F0502020204030204" pitchFamily="34" charset="0"/>
                <a:ea typeface="Times New Roman" panose="02020603050405020304" pitchFamily="18" charset="0"/>
              </a:rPr>
              <a:t>‘Open’</a:t>
            </a:r>
            <a:r>
              <a:rPr lang="en-GB" sz="1800" b="1" spc="-150"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button</a:t>
            </a:r>
            <a:r>
              <a:rPr lang="en-GB" sz="1800" spc="-180"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to</a:t>
            </a:r>
            <a:r>
              <a:rPr lang="en-GB" sz="1800" spc="-180"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launch</a:t>
            </a:r>
            <a:r>
              <a:rPr lang="en-GB" sz="1800" spc="-18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the</a:t>
            </a:r>
            <a:r>
              <a:rPr lang="en-GB" sz="1800" spc="-18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book</a:t>
            </a:r>
            <a:r>
              <a:rPr lang="en-GB" sz="1800" spc="-180"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on</a:t>
            </a:r>
            <a:r>
              <a:rPr lang="en-GB" sz="1800" spc="-18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your</a:t>
            </a:r>
            <a:r>
              <a:rPr lang="en-GB" sz="1800" spc="-185" dirty="0">
                <a:effectLst/>
                <a:latin typeface="Calibri" panose="020F0502020204030204" pitchFamily="34" charset="0"/>
                <a:ea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rPr>
              <a:t>screen.</a:t>
            </a:r>
            <a:r>
              <a:rPr lang="en-GB" sz="1800" spc="-185" dirty="0">
                <a:effectLst/>
                <a:latin typeface="Calibri" panose="020F0502020204030204" pitchFamily="34" charset="0"/>
                <a:ea typeface="Times New Roman" panose="02020603050405020304" pitchFamily="18" charset="0"/>
              </a:rPr>
              <a:t> </a:t>
            </a:r>
            <a:endParaRPr lang="en-GB" dirty="0"/>
          </a:p>
        </p:txBody>
      </p:sp>
    </p:spTree>
    <p:extLst>
      <p:ext uri="{BB962C8B-B14F-4D97-AF65-F5344CB8AC3E}">
        <p14:creationId xmlns:p14="http://schemas.microsoft.com/office/powerpoint/2010/main" val="3878326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79BB5-00FD-4A52-9CB9-0F6CE0255F34}"/>
              </a:ext>
            </a:extLst>
          </p:cNvPr>
          <p:cNvSpPr>
            <a:spLocks noGrp="1"/>
          </p:cNvSpPr>
          <p:nvPr>
            <p:ph type="title"/>
          </p:nvPr>
        </p:nvSpPr>
        <p:spPr/>
        <p:txBody>
          <a:bodyPr/>
          <a:lstStyle/>
          <a:p>
            <a:r>
              <a:rPr lang="en-US" dirty="0"/>
              <a:t>Any questions?</a:t>
            </a:r>
            <a:endParaRPr lang="en-GB" dirty="0"/>
          </a:p>
        </p:txBody>
      </p:sp>
    </p:spTree>
    <p:extLst>
      <p:ext uri="{BB962C8B-B14F-4D97-AF65-F5344CB8AC3E}">
        <p14:creationId xmlns:p14="http://schemas.microsoft.com/office/powerpoint/2010/main" val="25288299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177</TotalTime>
  <Words>736</Words>
  <Application>Microsoft Office PowerPoint</Application>
  <PresentationFormat>Widescreen</PresentationFormat>
  <Paragraphs>51</Paragraphs>
  <Slides>13</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Rocket Phonics</vt:lpstr>
      <vt:lpstr>What is Rocket Phonics?</vt:lpstr>
      <vt:lpstr>The structure of teaching…</vt:lpstr>
      <vt:lpstr>How do we teach Phonics in school?</vt:lpstr>
      <vt:lpstr>How do we teach Phonics in school?</vt:lpstr>
      <vt:lpstr>What is included?</vt:lpstr>
      <vt:lpstr>Reading books</vt:lpstr>
      <vt:lpstr>Target practice reading books</vt:lpstr>
      <vt:lpstr>PowerPoint Presentation</vt:lpstr>
      <vt:lpstr>How can you support at home? </vt:lpstr>
      <vt:lpstr>What books will they take home?</vt:lpstr>
      <vt:lpstr>Is there any access to the online resources?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Rocket Phonics</dc:title>
  <dc:creator>Lenovo</dc:creator>
  <cp:lastModifiedBy>Lenovo</cp:lastModifiedBy>
  <cp:revision>9</cp:revision>
  <dcterms:created xsi:type="dcterms:W3CDTF">2021-11-24T09:24:04Z</dcterms:created>
  <dcterms:modified xsi:type="dcterms:W3CDTF">2021-12-02T09:43:33Z</dcterms:modified>
</cp:coreProperties>
</file>