
<file path=[Content_Types].xml><?xml version="1.0" encoding="utf-8"?>
<Types xmlns="http://schemas.openxmlformats.org/package/2006/content-types"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4.xml"/>
  <Override ContentType="application/vnd.openxmlformats-officedocument.presentationml.tableStyles+xml" PartName="/ppt/tableStyles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3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16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14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2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Master+xml" PartName="/ppt/slideMasters/slideMaster1.xml"/>
  <Override ContentType="application/binary" PartName="/ppt/metadata"/>
  <Override ContentType="application/vnd.openxmlformats-officedocument.presentationml.slide+xml" PartName="/ppt/slides/slide4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6.xml"/>
  <Override ContentType="application/vnd.openxmlformats-officedocument.presentationml.slide+xml" PartName="/ppt/slides/slide5.xml"/>
  <Override ContentType="application/vnd.openxmlformats-officedocument.presentationml.slide+xml" PartName="/ppt/slides/slide8.xml"/>
  <Override ContentType="application/vnd.openxmlformats-officedocument.presentationml.slide+xml" PartName="/ppt/slides/slide7.xml"/>
  <Override ContentType="application/vnd.openxmlformats-officedocument.presentationml.notesMaster+xml" PartName="/ppt/notesMasters/notesMaster1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</Types>
</file>

<file path=_rels/.rels><?xml version="1.0" encoding="UTF-8" standalone="yes"?>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48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</p:sldIdLst>
  <p:sldSz cy="6858000" cx="12192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GoogleSlidesCustomDataVersion2">
      <go:slidesCustomData xmlns:go="http://customooxmlschemas.google.com/" r:id="rId14" roundtripDataSignature="AMtx7mgTgtBQYoNfh/fDcIeMI6kPnqJYIw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tableStyles.xml><?xml version="1.0" encoding="utf-8"?>
<a:tblStyleLst xmlns:a="http://schemas.openxmlformats.org/drawingml/2006/main" xmlns:r="http://schemas.openxmlformats.org/officeDocument/2006/relationships" def="{D593D30A-AD28-4C52-BCD4-CA4A42B7B613}">
  <a:tblStyle styleId="{D593D30A-AD28-4C52-BCD4-CA4A42B7B613}" styleName="Table_0">
    <a:wholeTbl>
      <a:tcTxStyle b="off" i="off">
        <a:font>
          <a:latin typeface="Trebuchet MS"/>
          <a:ea typeface="Trebuchet MS"/>
          <a:cs typeface="Trebuchet MS"/>
        </a:font>
        <a:schemeClr val="dk1"/>
      </a:tcTxStyle>
      <a:tcStyle>
        <a:tcBdr>
          <a:left>
            <a:ln cap="flat" cmpd="sng" w="127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left>
          <a:right>
            <a:ln cap="flat" cmpd="sng" w="127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right>
          <a:top>
            <a:ln cap="flat" cmpd="sng" w="127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top>
          <a:bottom>
            <a:ln cap="flat" cmpd="sng" w="127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bottom>
          <a:insideH>
            <a:ln cap="flat" cmpd="sng" w="127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insideH>
          <a:insideV>
            <a:ln cap="flat" cmpd="sng" w="127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insideV>
        </a:tcBdr>
        <a:fill>
          <a:solidFill>
            <a:srgbClr val="EEF4E7"/>
          </a:solidFill>
        </a:fill>
      </a:tcStyle>
    </a:wholeTbl>
    <a:band1H>
      <a:tcTxStyle b="off" i="off"/>
      <a:tcStyle>
        <a:fill>
          <a:solidFill>
            <a:srgbClr val="DBE9CB"/>
          </a:solidFill>
        </a:fill>
      </a:tcStyle>
    </a:band1H>
    <a:band2H>
      <a:tcTxStyle b="off" i="off"/>
    </a:band2H>
    <a:band1V>
      <a:tcTxStyle b="off" i="off"/>
      <a:tcStyle>
        <a:fill>
          <a:solidFill>
            <a:srgbClr val="DBE9CB"/>
          </a:solidFill>
        </a:fill>
      </a:tcStyle>
    </a:band1V>
    <a:band2V>
      <a:tcTxStyle b="off" i="off"/>
    </a:band2V>
    <a:lastCol>
      <a:tcTxStyle b="on" i="off">
        <a:font>
          <a:latin typeface="Trebuchet MS"/>
          <a:ea typeface="Trebuchet MS"/>
          <a:cs typeface="Trebuchet MS"/>
        </a:font>
        <a:schemeClr val="lt1"/>
      </a:tcTxStyle>
      <a:tcStyle>
        <a:fill>
          <a:solidFill>
            <a:schemeClr val="accent1"/>
          </a:solidFill>
        </a:fill>
      </a:tcStyle>
    </a:lastCol>
    <a:firstCol>
      <a:tcTxStyle b="on" i="off">
        <a:font>
          <a:latin typeface="Trebuchet MS"/>
          <a:ea typeface="Trebuchet MS"/>
          <a:cs typeface="Trebuchet MS"/>
        </a:font>
        <a:schemeClr val="lt1"/>
      </a:tcTxStyle>
      <a:tcStyle>
        <a:fill>
          <a:solidFill>
            <a:schemeClr val="accent1"/>
          </a:solidFill>
        </a:fill>
      </a:tcStyle>
    </a:firstCol>
    <a:lastRow>
      <a:tcTxStyle b="on" i="off">
        <a:font>
          <a:latin typeface="Trebuchet MS"/>
          <a:ea typeface="Trebuchet MS"/>
          <a:cs typeface="Trebuchet MS"/>
        </a:font>
        <a:schemeClr val="lt1"/>
      </a:tcTxStyle>
      <a:tcStyle>
        <a:tcBdr>
          <a:top>
            <a:ln cap="flat" cmpd="sng" w="381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top>
        </a:tcBdr>
        <a:fill>
          <a:solidFill>
            <a:schemeClr val="accent1"/>
          </a:solidFill>
        </a:fill>
      </a:tcStyle>
    </a:lastRow>
    <a:seCell>
      <a:tcTxStyle b="off" i="off"/>
    </a:seCell>
    <a:swCell>
      <a:tcTxStyle b="off" i="off"/>
    </a:swCell>
    <a:firstRow>
      <a:tcTxStyle b="on" i="off">
        <a:font>
          <a:latin typeface="Trebuchet MS"/>
          <a:ea typeface="Trebuchet MS"/>
          <a:cs typeface="Trebuchet MS"/>
        </a:font>
        <a:schemeClr val="lt1"/>
      </a:tcTxStyle>
      <a:tcStyle>
        <a:tcBdr>
          <a:bottom>
            <a:ln cap="flat" cmpd="sng" w="381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bottom>
        </a:tcBdr>
        <a:fill>
          <a:solidFill>
            <a:schemeClr val="accent1"/>
          </a:solidFill>
        </a:fill>
      </a:tcStyle>
    </a:firstRow>
    <a:neCell>
      <a:tcTxStyle b="off" i="off"/>
    </a:neCell>
    <a:nwCell>
      <a:tcTxStyle b="off" i="off"/>
    </a:nwCell>
  </a:tblStyle>
</a:tblStyleLst>
</file>

<file path=ppt/_rels/presentation.xml.rels><?xml version="1.0" encoding="UTF-8" standalone="yes"?><Relationships xmlns="http://schemas.openxmlformats.org/package/2006/relationships"><Relationship Id="rId11" Type="http://schemas.openxmlformats.org/officeDocument/2006/relationships/slide" Target="slides/slide6.xml"/><Relationship Id="rId10" Type="http://schemas.openxmlformats.org/officeDocument/2006/relationships/slide" Target="slides/slide5.xml"/><Relationship Id="rId13" Type="http://schemas.openxmlformats.org/officeDocument/2006/relationships/slide" Target="slides/slide8.xml"/><Relationship Id="rId12" Type="http://schemas.openxmlformats.org/officeDocument/2006/relationships/slide" Target="slides/slide7.xml"/><Relationship Id="rId1" Type="http://schemas.openxmlformats.org/officeDocument/2006/relationships/theme" Target="theme/theme2.xml"/><Relationship Id="rId2" Type="http://schemas.openxmlformats.org/officeDocument/2006/relationships/presProps" Target="presProps.xml"/><Relationship Id="rId3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customschemas.google.com/relationships/presentationmetadata" Target="metadata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298450" lvl="1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298450" lvl="2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298450" lvl="3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298450" lvl="4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298450" lvl="5" marL="2743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298450" lvl="6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298450" lvl="7" marL="3657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298450" lvl="8" marL="4114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9" name="Shape 1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" name="Google Shape;140;p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141" name="Google Shape;141;p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6" name="Shape 1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Google Shape;147;p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148" name="Google Shape;148;p6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2" name="Shape 1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" name="Google Shape;153;p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154" name="Google Shape;154;p2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8" name="Shape 1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" name="Google Shape;159;p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160" name="Google Shape;160;p3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4" name="Shape 1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" name="Google Shape;165;p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166" name="Google Shape;166;p4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0" name="Shape 1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" name="Google Shape;171;p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172" name="Google Shape;172;p5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6" name="Shape 1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" name="Google Shape;177;p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178" name="Google Shape;178;p7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2" name="Shape 1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3" name="Google Shape;183;p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184" name="Google Shape;184;p8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showMasterSp="0" type="title">
  <p:cSld name="TITLE">
    <p:spTree>
      <p:nvGrpSpPr>
        <p:cNvPr id="22" name="Shape 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oogle Shape;23;p10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4" name="Google Shape;24;p10"/>
            <p:cNvCxnSpPr/>
            <p:nvPr/>
          </p:nvCxnSpPr>
          <p:spPr>
            <a:xfrm>
              <a:off x="9371012" y="0"/>
              <a:ext cx="1219200" cy="6858000"/>
            </a:xfrm>
            <a:prstGeom prst="straightConnector1">
              <a:avLst/>
            </a:prstGeom>
            <a:noFill/>
            <a:ln cap="flat" cmpd="sng" w="9525">
              <a:solidFill>
                <a:srgbClr val="BFBFBF"/>
              </a:solidFill>
              <a:prstDash val="solid"/>
              <a:round/>
              <a:headEnd len="sm" w="sm" type="none"/>
              <a:tailEnd len="sm" w="sm" type="none"/>
            </a:ln>
          </p:spPr>
        </p:cxnSp>
        <p:cxnSp>
          <p:nvCxnSpPr>
            <p:cNvPr id="25" name="Google Shape;25;p10"/>
            <p:cNvCxnSpPr/>
            <p:nvPr/>
          </p:nvCxnSpPr>
          <p:spPr>
            <a:xfrm flipH="1">
              <a:off x="7425267" y="3681413"/>
              <a:ext cx="4763558" cy="3176587"/>
            </a:xfrm>
            <a:prstGeom prst="straightConnector1">
              <a:avLst/>
            </a:prstGeom>
            <a:noFill/>
            <a:ln cap="flat" cmpd="sng" w="9525">
              <a:solidFill>
                <a:srgbClr val="D8D8D8"/>
              </a:solidFill>
              <a:prstDash val="solid"/>
              <a:round/>
              <a:headEnd len="sm" w="sm" type="none"/>
              <a:tailEnd len="sm" w="sm" type="none"/>
            </a:ln>
          </p:spPr>
        </p:cxnSp>
        <p:sp>
          <p:nvSpPr>
            <p:cNvPr id="26" name="Google Shape;26;p10"/>
            <p:cNvSpPr/>
            <p:nvPr/>
          </p:nvSpPr>
          <p:spPr>
            <a:xfrm>
              <a:off x="9181476" y="-8467"/>
              <a:ext cx="3007349" cy="6866467"/>
            </a:xfrm>
            <a:custGeom>
              <a:rect b="b" l="l" r="r" t="t"/>
              <a:pathLst>
                <a:path extrusionOk="0" h="6866467" w="3007349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29411"/>
              </a:schemeClr>
            </a:solidFill>
            <a:ln>
              <a:noFill/>
            </a:ln>
          </p:spPr>
        </p:sp>
        <p:sp>
          <p:nvSpPr>
            <p:cNvPr id="27" name="Google Shape;27;p10"/>
            <p:cNvSpPr/>
            <p:nvPr/>
          </p:nvSpPr>
          <p:spPr>
            <a:xfrm>
              <a:off x="9603442" y="-8467"/>
              <a:ext cx="2588558" cy="6866467"/>
            </a:xfrm>
            <a:custGeom>
              <a:rect b="b" l="l" r="r" t="t"/>
              <a:pathLst>
                <a:path extrusionOk="0" h="6866467" w="2573311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</p:spPr>
        </p:sp>
        <p:sp>
          <p:nvSpPr>
            <p:cNvPr id="28" name="Google Shape;28;p10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fmla="val 100000" name="adj"/>
              </a:avLst>
            </a:prstGeom>
            <a:solidFill>
              <a:schemeClr val="accent2">
                <a:alpha val="71372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9" name="Google Shape;29;p10"/>
            <p:cNvSpPr/>
            <p:nvPr/>
          </p:nvSpPr>
          <p:spPr>
            <a:xfrm>
              <a:off x="9334500" y="-8467"/>
              <a:ext cx="2854326" cy="6866467"/>
            </a:xfrm>
            <a:custGeom>
              <a:rect b="b" l="l" r="r" t="t"/>
              <a:pathLst>
                <a:path extrusionOk="0" h="6866467" w="2858013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3F7818">
                <a:alpha val="69411"/>
              </a:srgbClr>
            </a:solidFill>
            <a:ln>
              <a:noFill/>
            </a:ln>
          </p:spPr>
        </p:sp>
        <p:sp>
          <p:nvSpPr>
            <p:cNvPr id="30" name="Google Shape;30;p10"/>
            <p:cNvSpPr/>
            <p:nvPr/>
          </p:nvSpPr>
          <p:spPr>
            <a:xfrm>
              <a:off x="10898730" y="-8467"/>
              <a:ext cx="1290094" cy="6866467"/>
            </a:xfrm>
            <a:custGeom>
              <a:rect b="b" l="l" r="r" t="t"/>
              <a:pathLst>
                <a:path extrusionOk="0" h="6858000" w="1290094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rgbClr val="BFE471">
                <a:alpha val="69411"/>
              </a:srgbClr>
            </a:solidFill>
            <a:ln>
              <a:noFill/>
            </a:ln>
          </p:spPr>
        </p:sp>
        <p:sp>
          <p:nvSpPr>
            <p:cNvPr id="31" name="Google Shape;31;p10"/>
            <p:cNvSpPr/>
            <p:nvPr/>
          </p:nvSpPr>
          <p:spPr>
            <a:xfrm>
              <a:off x="10938999" y="-8467"/>
              <a:ext cx="1249825" cy="6866467"/>
            </a:xfrm>
            <a:custGeom>
              <a:rect b="b" l="l" r="r" t="t"/>
              <a:pathLst>
                <a:path extrusionOk="0" h="6858000" w="1249825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4313"/>
              </a:schemeClr>
            </a:solidFill>
            <a:ln>
              <a:noFill/>
            </a:ln>
          </p:spPr>
        </p:sp>
        <p:sp>
          <p:nvSpPr>
            <p:cNvPr id="32" name="Google Shape;32;p1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fmla="val 100000" name="adj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3" name="Google Shape;33;p10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fmla="val 100000" name="adj"/>
              </a:avLst>
            </a:prstGeom>
            <a:solidFill>
              <a:schemeClr val="accent1">
                <a:alpha val="84313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34" name="Google Shape;34;p10"/>
          <p:cNvSpPr txBox="1"/>
          <p:nvPr>
            <p:ph type="ctrTitle"/>
          </p:nvPr>
        </p:nvSpPr>
        <p:spPr>
          <a:xfrm>
            <a:off x="1507067" y="2404534"/>
            <a:ext cx="7766936" cy="164630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5400"/>
              <a:buFont typeface="Trebuchet MS"/>
              <a:buNone/>
              <a:defRPr sz="5400">
                <a:solidFill>
                  <a:schemeClr val="accent1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5" name="Google Shape;35;p10"/>
          <p:cNvSpPr txBox="1"/>
          <p:nvPr>
            <p:ph idx="1" type="subTitle"/>
          </p:nvPr>
        </p:nvSpPr>
        <p:spPr>
          <a:xfrm>
            <a:off x="1507067" y="4050833"/>
            <a:ext cx="7766936" cy="109689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r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None/>
              <a:defRPr>
                <a:solidFill>
                  <a:srgbClr val="7F7F7F"/>
                </a:solidFill>
              </a:defRPr>
            </a:lvl1pPr>
            <a:lvl2pPr lvl="1" algn="ctr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280"/>
              <a:buNone/>
              <a:defRPr>
                <a:solidFill>
                  <a:srgbClr val="888888"/>
                </a:solidFill>
              </a:defRPr>
            </a:lvl2pPr>
            <a:lvl3pPr lvl="2" algn="ctr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None/>
              <a:defRPr>
                <a:solidFill>
                  <a:srgbClr val="888888"/>
                </a:solidFill>
              </a:defRPr>
            </a:lvl3pPr>
            <a:lvl4pPr lvl="3" algn="ctr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960"/>
              <a:buNone/>
              <a:defRPr>
                <a:solidFill>
                  <a:srgbClr val="888888"/>
                </a:solidFill>
              </a:defRPr>
            </a:lvl4pPr>
            <a:lvl5pPr lvl="4" algn="ctr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960"/>
              <a:buNone/>
              <a:defRPr>
                <a:solidFill>
                  <a:srgbClr val="888888"/>
                </a:solidFill>
              </a:defRPr>
            </a:lvl5pPr>
            <a:lvl6pPr lvl="5" algn="ctr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960"/>
              <a:buNone/>
              <a:defRPr>
                <a:solidFill>
                  <a:srgbClr val="888888"/>
                </a:solidFill>
              </a:defRPr>
            </a:lvl6pPr>
            <a:lvl7pPr lvl="6" algn="ctr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960"/>
              <a:buNone/>
              <a:defRPr>
                <a:solidFill>
                  <a:srgbClr val="888888"/>
                </a:solidFill>
              </a:defRPr>
            </a:lvl7pPr>
            <a:lvl8pPr lvl="7" algn="ctr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960"/>
              <a:buNone/>
              <a:defRPr>
                <a:solidFill>
                  <a:srgbClr val="888888"/>
                </a:solidFill>
              </a:defRPr>
            </a:lvl8pPr>
            <a:lvl9pPr lvl="8" algn="ctr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960"/>
              <a:buNone/>
              <a:defRPr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36" name="Google Shape;36;p10"/>
          <p:cNvSpPr txBox="1"/>
          <p:nvPr>
            <p:ph idx="10" type="dt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7" name="Google Shape;37;p10"/>
          <p:cNvSpPr txBox="1"/>
          <p:nvPr>
            <p:ph idx="11" type="ftr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8" name="Google Shape;38;p10"/>
          <p:cNvSpPr txBox="1"/>
          <p:nvPr>
            <p:ph idx="12" type="sldNum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ontent" type="obj">
  <p:cSld name="OBJECT">
    <p:spTree>
      <p:nvGrpSpPr>
        <p:cNvPr id="39" name="Shape 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Google Shape;40;p11"/>
          <p:cNvSpPr txBox="1"/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600"/>
              <a:buFont typeface="Trebuchet MS"/>
              <a:buNone/>
              <a:defRPr sz="36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1" name="Google Shape;41;p11"/>
          <p:cNvSpPr txBox="1"/>
          <p:nvPr>
            <p:ph idx="1" type="body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20040" lvl="0" marL="457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1pPr>
            <a:lvl2pPr indent="-320040" lvl="1" marL="9144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2pPr>
            <a:lvl3pPr indent="-320039" lvl="2" marL="1371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3pPr>
            <a:lvl4pPr indent="-320039" lvl="3" marL="18288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4pPr>
            <a:lvl5pPr indent="-320039" lvl="4" marL="22860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5pPr>
            <a:lvl6pPr indent="-320039" lvl="5" marL="2743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6pPr>
            <a:lvl7pPr indent="-320039" lvl="6" marL="32004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7pPr>
            <a:lvl8pPr indent="-320040" lvl="7" marL="3657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8pPr>
            <a:lvl9pPr indent="-320040" lvl="8" marL="41148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9pPr>
          </a:lstStyle>
          <a:p/>
        </p:txBody>
      </p:sp>
      <p:sp>
        <p:nvSpPr>
          <p:cNvPr id="42" name="Google Shape;42;p11"/>
          <p:cNvSpPr txBox="1"/>
          <p:nvPr>
            <p:ph idx="10" type="dt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3" name="Google Shape;43;p11"/>
          <p:cNvSpPr txBox="1"/>
          <p:nvPr>
            <p:ph idx="11" type="ftr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4" name="Google Shape;44;p11"/>
          <p:cNvSpPr txBox="1"/>
          <p:nvPr>
            <p:ph idx="12" type="sldNum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45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12"/>
          <p:cNvSpPr txBox="1"/>
          <p:nvPr>
            <p:ph type="title"/>
          </p:nvPr>
        </p:nvSpPr>
        <p:spPr>
          <a:xfrm>
            <a:off x="677335" y="2700867"/>
            <a:ext cx="8596668" cy="1826581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000"/>
              <a:buFont typeface="Trebuchet MS"/>
              <a:buNone/>
              <a:defRPr b="0" sz="4000" cap="none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7" name="Google Shape;47;p12"/>
          <p:cNvSpPr txBox="1"/>
          <p:nvPr>
            <p:ph idx="1" type="body"/>
          </p:nvPr>
        </p:nvSpPr>
        <p:spPr>
          <a:xfrm>
            <a:off x="677335" y="4527448"/>
            <a:ext cx="8596668" cy="860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2000">
                <a:solidFill>
                  <a:srgbClr val="7F7F7F"/>
                </a:solidFill>
              </a:defRPr>
            </a:lvl1pPr>
            <a:lvl2pPr indent="-228600" lvl="1" marL="9144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None/>
              <a:defRPr sz="1800">
                <a:solidFill>
                  <a:srgbClr val="888888"/>
                </a:solidFill>
              </a:defRPr>
            </a:lvl2pPr>
            <a:lvl3pPr indent="-228600" lvl="2" marL="1371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280"/>
              <a:buNone/>
              <a:defRPr sz="1600">
                <a:solidFill>
                  <a:srgbClr val="888888"/>
                </a:solidFill>
              </a:defRPr>
            </a:lvl3pPr>
            <a:lvl4pPr indent="-228600" lvl="3" marL="18288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4pPr>
            <a:lvl5pPr indent="-228600" lvl="4" marL="22860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5pPr>
            <a:lvl6pPr indent="-228600" lvl="5" marL="2743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6pPr>
            <a:lvl7pPr indent="-228600" lvl="6" marL="32004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7pPr>
            <a:lvl8pPr indent="-228600" lvl="7" marL="3657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8pPr>
            <a:lvl9pPr indent="-228600" lvl="8" marL="41148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48" name="Google Shape;48;p12"/>
          <p:cNvSpPr txBox="1"/>
          <p:nvPr>
            <p:ph idx="10" type="dt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9" name="Google Shape;49;p12"/>
          <p:cNvSpPr txBox="1"/>
          <p:nvPr>
            <p:ph idx="11" type="ftr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0" name="Google Shape;50;p12"/>
          <p:cNvSpPr txBox="1"/>
          <p:nvPr>
            <p:ph idx="12" type="sldNum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wo Content" type="twoObj">
  <p:cSld name="TWO_OBJECTS">
    <p:spTree>
      <p:nvGrpSpPr>
        <p:cNvPr id="51" name="Shape 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Google Shape;52;p13"/>
          <p:cNvSpPr txBox="1"/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3" name="Google Shape;53;p13"/>
          <p:cNvSpPr txBox="1"/>
          <p:nvPr>
            <p:ph idx="1" type="body"/>
          </p:nvPr>
        </p:nvSpPr>
        <p:spPr>
          <a:xfrm>
            <a:off x="677334" y="2160589"/>
            <a:ext cx="4184035" cy="388077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20040" lvl="0" marL="457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1pPr>
            <a:lvl2pPr indent="-320040" lvl="1" marL="9144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2pPr>
            <a:lvl3pPr indent="-320039" lvl="2" marL="1371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3pPr>
            <a:lvl4pPr indent="-320039" lvl="3" marL="18288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4pPr>
            <a:lvl5pPr indent="-320039" lvl="4" marL="22860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5pPr>
            <a:lvl6pPr indent="-320039" lvl="5" marL="2743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6pPr>
            <a:lvl7pPr indent="-320039" lvl="6" marL="32004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7pPr>
            <a:lvl8pPr indent="-320040" lvl="7" marL="3657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8pPr>
            <a:lvl9pPr indent="-320040" lvl="8" marL="41148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9pPr>
          </a:lstStyle>
          <a:p/>
        </p:txBody>
      </p:sp>
      <p:sp>
        <p:nvSpPr>
          <p:cNvPr id="54" name="Google Shape;54;p13"/>
          <p:cNvSpPr txBox="1"/>
          <p:nvPr>
            <p:ph idx="2" type="body"/>
          </p:nvPr>
        </p:nvSpPr>
        <p:spPr>
          <a:xfrm>
            <a:off x="5089970" y="2160589"/>
            <a:ext cx="4184034" cy="388077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20040" lvl="0" marL="457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1pPr>
            <a:lvl2pPr indent="-320040" lvl="1" marL="9144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2pPr>
            <a:lvl3pPr indent="-320039" lvl="2" marL="1371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3pPr>
            <a:lvl4pPr indent="-320039" lvl="3" marL="18288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4pPr>
            <a:lvl5pPr indent="-320039" lvl="4" marL="22860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5pPr>
            <a:lvl6pPr indent="-320039" lvl="5" marL="2743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6pPr>
            <a:lvl7pPr indent="-320039" lvl="6" marL="32004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7pPr>
            <a:lvl8pPr indent="-320040" lvl="7" marL="3657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8pPr>
            <a:lvl9pPr indent="-320040" lvl="8" marL="41148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9pPr>
          </a:lstStyle>
          <a:p/>
        </p:txBody>
      </p:sp>
      <p:sp>
        <p:nvSpPr>
          <p:cNvPr id="55" name="Google Shape;55;p13"/>
          <p:cNvSpPr txBox="1"/>
          <p:nvPr>
            <p:ph idx="10" type="dt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6" name="Google Shape;56;p13"/>
          <p:cNvSpPr txBox="1"/>
          <p:nvPr>
            <p:ph idx="11" type="ftr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7" name="Google Shape;57;p13"/>
          <p:cNvSpPr txBox="1"/>
          <p:nvPr>
            <p:ph idx="12" type="sldNum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mparison" type="twoTxTwoObj">
  <p:cSld name="TWO_OBJECTS_WITH_TEXT">
    <p:spTree>
      <p:nvGrpSpPr>
        <p:cNvPr id="58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p14"/>
          <p:cNvSpPr txBox="1"/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600"/>
              <a:buFont typeface="Trebuchet MS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0" name="Google Shape;60;p14"/>
          <p:cNvSpPr txBox="1"/>
          <p:nvPr>
            <p:ph idx="1" type="body"/>
          </p:nvPr>
        </p:nvSpPr>
        <p:spPr>
          <a:xfrm>
            <a:off x="675745" y="2160983"/>
            <a:ext cx="4185623" cy="57626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-228600" lvl="0" marL="457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920"/>
              <a:buNone/>
              <a:defRPr b="0" sz="2400"/>
            </a:lvl1pPr>
            <a:lvl2pPr indent="-228600" lvl="1" marL="9144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b="1" sz="2000"/>
            </a:lvl2pPr>
            <a:lvl3pPr indent="-228600" lvl="2" marL="1371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None/>
              <a:defRPr b="1" sz="1800"/>
            </a:lvl3pPr>
            <a:lvl4pPr indent="-228600" lvl="3" marL="18288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280"/>
              <a:buNone/>
              <a:defRPr b="1" sz="1600"/>
            </a:lvl4pPr>
            <a:lvl5pPr indent="-228600" lvl="4" marL="22860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280"/>
              <a:buNone/>
              <a:defRPr b="1" sz="1600"/>
            </a:lvl5pPr>
            <a:lvl6pPr indent="-228600" lvl="5" marL="2743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280"/>
              <a:buNone/>
              <a:defRPr b="1" sz="1600"/>
            </a:lvl6pPr>
            <a:lvl7pPr indent="-228600" lvl="6" marL="32004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280"/>
              <a:buNone/>
              <a:defRPr b="1" sz="1600"/>
            </a:lvl7pPr>
            <a:lvl8pPr indent="-228600" lvl="7" marL="3657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280"/>
              <a:buNone/>
              <a:defRPr b="1" sz="1600"/>
            </a:lvl8pPr>
            <a:lvl9pPr indent="-228600" lvl="8" marL="41148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280"/>
              <a:buNone/>
              <a:defRPr b="1" sz="1600"/>
            </a:lvl9pPr>
          </a:lstStyle>
          <a:p/>
        </p:txBody>
      </p:sp>
      <p:sp>
        <p:nvSpPr>
          <p:cNvPr id="61" name="Google Shape;61;p14"/>
          <p:cNvSpPr txBox="1"/>
          <p:nvPr>
            <p:ph idx="2" type="body"/>
          </p:nvPr>
        </p:nvSpPr>
        <p:spPr>
          <a:xfrm>
            <a:off x="675745" y="2737245"/>
            <a:ext cx="4185623" cy="330411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20040" lvl="0" marL="457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1pPr>
            <a:lvl2pPr indent="-320040" lvl="1" marL="9144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2pPr>
            <a:lvl3pPr indent="-320039" lvl="2" marL="1371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3pPr>
            <a:lvl4pPr indent="-320039" lvl="3" marL="18288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4pPr>
            <a:lvl5pPr indent="-320039" lvl="4" marL="22860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5pPr>
            <a:lvl6pPr indent="-320039" lvl="5" marL="2743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6pPr>
            <a:lvl7pPr indent="-320039" lvl="6" marL="32004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7pPr>
            <a:lvl8pPr indent="-320040" lvl="7" marL="3657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8pPr>
            <a:lvl9pPr indent="-320040" lvl="8" marL="41148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9pPr>
          </a:lstStyle>
          <a:p/>
        </p:txBody>
      </p:sp>
      <p:sp>
        <p:nvSpPr>
          <p:cNvPr id="62" name="Google Shape;62;p14"/>
          <p:cNvSpPr txBox="1"/>
          <p:nvPr>
            <p:ph idx="3" type="body"/>
          </p:nvPr>
        </p:nvSpPr>
        <p:spPr>
          <a:xfrm>
            <a:off x="5088383" y="2160983"/>
            <a:ext cx="4185618" cy="57626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-228600" lvl="0" marL="457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920"/>
              <a:buNone/>
              <a:defRPr b="0" sz="2400"/>
            </a:lvl1pPr>
            <a:lvl2pPr indent="-228600" lvl="1" marL="9144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b="1" sz="2000"/>
            </a:lvl2pPr>
            <a:lvl3pPr indent="-228600" lvl="2" marL="1371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None/>
              <a:defRPr b="1" sz="1800"/>
            </a:lvl3pPr>
            <a:lvl4pPr indent="-228600" lvl="3" marL="18288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280"/>
              <a:buNone/>
              <a:defRPr b="1" sz="1600"/>
            </a:lvl4pPr>
            <a:lvl5pPr indent="-228600" lvl="4" marL="22860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280"/>
              <a:buNone/>
              <a:defRPr b="1" sz="1600"/>
            </a:lvl5pPr>
            <a:lvl6pPr indent="-228600" lvl="5" marL="2743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280"/>
              <a:buNone/>
              <a:defRPr b="1" sz="1600"/>
            </a:lvl6pPr>
            <a:lvl7pPr indent="-228600" lvl="6" marL="32004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280"/>
              <a:buNone/>
              <a:defRPr b="1" sz="1600"/>
            </a:lvl7pPr>
            <a:lvl8pPr indent="-228600" lvl="7" marL="3657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280"/>
              <a:buNone/>
              <a:defRPr b="1" sz="1600"/>
            </a:lvl8pPr>
            <a:lvl9pPr indent="-228600" lvl="8" marL="41148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280"/>
              <a:buNone/>
              <a:defRPr b="1" sz="1600"/>
            </a:lvl9pPr>
          </a:lstStyle>
          <a:p/>
        </p:txBody>
      </p:sp>
      <p:sp>
        <p:nvSpPr>
          <p:cNvPr id="63" name="Google Shape;63;p14"/>
          <p:cNvSpPr txBox="1"/>
          <p:nvPr>
            <p:ph idx="4" type="body"/>
          </p:nvPr>
        </p:nvSpPr>
        <p:spPr>
          <a:xfrm>
            <a:off x="5088384" y="2737245"/>
            <a:ext cx="4185617" cy="330411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20040" lvl="0" marL="457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1pPr>
            <a:lvl2pPr indent="-320040" lvl="1" marL="9144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2pPr>
            <a:lvl3pPr indent="-320039" lvl="2" marL="1371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3pPr>
            <a:lvl4pPr indent="-320039" lvl="3" marL="18288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4pPr>
            <a:lvl5pPr indent="-320039" lvl="4" marL="22860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5pPr>
            <a:lvl6pPr indent="-320039" lvl="5" marL="2743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6pPr>
            <a:lvl7pPr indent="-320039" lvl="6" marL="32004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7pPr>
            <a:lvl8pPr indent="-320040" lvl="7" marL="3657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8pPr>
            <a:lvl9pPr indent="-320040" lvl="8" marL="41148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9pPr>
          </a:lstStyle>
          <a:p/>
        </p:txBody>
      </p:sp>
      <p:sp>
        <p:nvSpPr>
          <p:cNvPr id="64" name="Google Shape;64;p14"/>
          <p:cNvSpPr txBox="1"/>
          <p:nvPr>
            <p:ph idx="10" type="dt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5" name="Google Shape;65;p14"/>
          <p:cNvSpPr txBox="1"/>
          <p:nvPr>
            <p:ph idx="11" type="ftr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6" name="Google Shape;66;p14"/>
          <p:cNvSpPr txBox="1"/>
          <p:nvPr>
            <p:ph idx="12" type="sldNum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67" name="Shape 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Google Shape;68;p15"/>
          <p:cNvSpPr txBox="1"/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9" name="Google Shape;69;p15"/>
          <p:cNvSpPr txBox="1"/>
          <p:nvPr>
            <p:ph idx="10" type="dt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0" name="Google Shape;70;p15"/>
          <p:cNvSpPr txBox="1"/>
          <p:nvPr>
            <p:ph idx="11" type="ftr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1" name="Google Shape;71;p15"/>
          <p:cNvSpPr txBox="1"/>
          <p:nvPr>
            <p:ph idx="12" type="sldNum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72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16"/>
          <p:cNvSpPr txBox="1"/>
          <p:nvPr>
            <p:ph idx="10" type="dt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4" name="Google Shape;74;p16"/>
          <p:cNvSpPr txBox="1"/>
          <p:nvPr>
            <p:ph idx="11" type="ftr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5" name="Google Shape;75;p16"/>
          <p:cNvSpPr txBox="1"/>
          <p:nvPr>
            <p:ph idx="12" type="sldNum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ntent with Caption" type="objTx">
  <p:cSld name="OBJECT_WITH_CAPTION_TEXT">
    <p:spTree>
      <p:nvGrpSpPr>
        <p:cNvPr id="76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Google Shape;77;p17"/>
          <p:cNvSpPr txBox="1"/>
          <p:nvPr>
            <p:ph type="title"/>
          </p:nvPr>
        </p:nvSpPr>
        <p:spPr>
          <a:xfrm>
            <a:off x="677334" y="1498604"/>
            <a:ext cx="3854528" cy="1278466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000"/>
              <a:buFont typeface="Trebuchet MS"/>
              <a:buNone/>
              <a:defRPr sz="2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8" name="Google Shape;78;p17"/>
          <p:cNvSpPr txBox="1"/>
          <p:nvPr>
            <p:ph idx="1" type="body"/>
          </p:nvPr>
        </p:nvSpPr>
        <p:spPr>
          <a:xfrm>
            <a:off x="4760461" y="514924"/>
            <a:ext cx="4513541" cy="552643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20040" lvl="0" marL="457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1pPr>
            <a:lvl2pPr indent="-320040" lvl="1" marL="9144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2pPr>
            <a:lvl3pPr indent="-320039" lvl="2" marL="1371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3pPr>
            <a:lvl4pPr indent="-320039" lvl="3" marL="18288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4pPr>
            <a:lvl5pPr indent="-320039" lvl="4" marL="22860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5pPr>
            <a:lvl6pPr indent="-320039" lvl="5" marL="2743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6pPr>
            <a:lvl7pPr indent="-320039" lvl="6" marL="32004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7pPr>
            <a:lvl8pPr indent="-320040" lvl="7" marL="3657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8pPr>
            <a:lvl9pPr indent="-320040" lvl="8" marL="41148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9pPr>
          </a:lstStyle>
          <a:p/>
        </p:txBody>
      </p:sp>
      <p:sp>
        <p:nvSpPr>
          <p:cNvPr id="79" name="Google Shape;79;p17"/>
          <p:cNvSpPr txBox="1"/>
          <p:nvPr>
            <p:ph idx="2" type="body"/>
          </p:nvPr>
        </p:nvSpPr>
        <p:spPr>
          <a:xfrm>
            <a:off x="677334" y="2777069"/>
            <a:ext cx="3854528" cy="258444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None/>
              <a:defRPr sz="1400"/>
            </a:lvl1pPr>
            <a:lvl2pPr indent="-228600" lvl="1" marL="9144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None/>
              <a:defRPr sz="1400"/>
            </a:lvl2pPr>
            <a:lvl3pPr indent="-228600" lvl="2" marL="1371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960"/>
              <a:buNone/>
              <a:defRPr sz="1200"/>
            </a:lvl3pPr>
            <a:lvl4pPr indent="-228600" lvl="3" marL="18288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800"/>
              <a:buNone/>
              <a:defRPr sz="1000"/>
            </a:lvl4pPr>
            <a:lvl5pPr indent="-228600" lvl="4" marL="22860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800"/>
              <a:buNone/>
              <a:defRPr sz="1000"/>
            </a:lvl5pPr>
            <a:lvl6pPr indent="-228600" lvl="5" marL="2743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800"/>
              <a:buNone/>
              <a:defRPr sz="1000"/>
            </a:lvl6pPr>
            <a:lvl7pPr indent="-228600" lvl="6" marL="32004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800"/>
              <a:buNone/>
              <a:defRPr sz="1000"/>
            </a:lvl7pPr>
            <a:lvl8pPr indent="-228600" lvl="7" marL="3657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800"/>
              <a:buNone/>
              <a:defRPr sz="1000"/>
            </a:lvl8pPr>
            <a:lvl9pPr indent="-228600" lvl="8" marL="41148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800"/>
              <a:buNone/>
              <a:defRPr sz="1000"/>
            </a:lvl9pPr>
          </a:lstStyle>
          <a:p/>
        </p:txBody>
      </p:sp>
      <p:sp>
        <p:nvSpPr>
          <p:cNvPr id="80" name="Google Shape;80;p17"/>
          <p:cNvSpPr txBox="1"/>
          <p:nvPr>
            <p:ph idx="10" type="dt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1" name="Google Shape;81;p17"/>
          <p:cNvSpPr txBox="1"/>
          <p:nvPr>
            <p:ph idx="11" type="ftr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2" name="Google Shape;82;p17"/>
          <p:cNvSpPr txBox="1"/>
          <p:nvPr>
            <p:ph idx="12" type="sldNum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Picture with Caption" type="picTx">
  <p:cSld name="PICTURE_WITH_CAPTION_TEXT">
    <p:spTree>
      <p:nvGrpSpPr>
        <p:cNvPr id="83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18"/>
          <p:cNvSpPr txBox="1"/>
          <p:nvPr>
            <p:ph type="title"/>
          </p:nvPr>
        </p:nvSpPr>
        <p:spPr>
          <a:xfrm>
            <a:off x="677334" y="4800600"/>
            <a:ext cx="8596667" cy="566738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400"/>
              <a:buFont typeface="Trebuchet MS"/>
              <a:buNone/>
              <a:defRPr b="0" sz="24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5" name="Google Shape;85;p18"/>
          <p:cNvSpPr/>
          <p:nvPr>
            <p:ph idx="2" type="pic"/>
          </p:nvPr>
        </p:nvSpPr>
        <p:spPr>
          <a:xfrm>
            <a:off x="677334" y="609600"/>
            <a:ext cx="8596668" cy="3845718"/>
          </a:xfrm>
          <a:prstGeom prst="rect">
            <a:avLst/>
          </a:prstGeom>
          <a:noFill/>
          <a:ln>
            <a:noFill/>
          </a:ln>
        </p:spPr>
      </p:sp>
      <p:sp>
        <p:nvSpPr>
          <p:cNvPr id="86" name="Google Shape;86;p18"/>
          <p:cNvSpPr txBox="1"/>
          <p:nvPr>
            <p:ph idx="1" type="body"/>
          </p:nvPr>
        </p:nvSpPr>
        <p:spPr>
          <a:xfrm>
            <a:off x="677334" y="5367338"/>
            <a:ext cx="8596667" cy="67402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960"/>
              <a:buNone/>
              <a:defRPr sz="1200"/>
            </a:lvl1pPr>
            <a:lvl2pPr indent="-228600" lvl="1" marL="9144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960"/>
              <a:buNone/>
              <a:defRPr sz="1200"/>
            </a:lvl2pPr>
            <a:lvl3pPr indent="-228600" lvl="2" marL="1371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800"/>
              <a:buNone/>
              <a:defRPr sz="1000"/>
            </a:lvl3pPr>
            <a:lvl4pPr indent="-228600" lvl="3" marL="18288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720"/>
              <a:buNone/>
              <a:defRPr sz="900"/>
            </a:lvl4pPr>
            <a:lvl5pPr indent="-228600" lvl="4" marL="22860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720"/>
              <a:buNone/>
              <a:defRPr sz="900"/>
            </a:lvl5pPr>
            <a:lvl6pPr indent="-228600" lvl="5" marL="2743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720"/>
              <a:buNone/>
              <a:defRPr sz="900"/>
            </a:lvl6pPr>
            <a:lvl7pPr indent="-228600" lvl="6" marL="32004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720"/>
              <a:buNone/>
              <a:defRPr sz="900"/>
            </a:lvl7pPr>
            <a:lvl8pPr indent="-228600" lvl="7" marL="3657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720"/>
              <a:buNone/>
              <a:defRPr sz="900"/>
            </a:lvl8pPr>
            <a:lvl9pPr indent="-228600" lvl="8" marL="41148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720"/>
              <a:buNone/>
              <a:defRPr sz="900"/>
            </a:lvl9pPr>
          </a:lstStyle>
          <a:p/>
        </p:txBody>
      </p:sp>
      <p:sp>
        <p:nvSpPr>
          <p:cNvPr id="87" name="Google Shape;87;p18"/>
          <p:cNvSpPr txBox="1"/>
          <p:nvPr>
            <p:ph idx="10" type="dt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8" name="Google Shape;88;p18"/>
          <p:cNvSpPr txBox="1"/>
          <p:nvPr>
            <p:ph idx="11" type="ftr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9" name="Google Shape;89;p18"/>
          <p:cNvSpPr txBox="1"/>
          <p:nvPr>
            <p:ph idx="12" type="sldNum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aption">
  <p:cSld name="Title and Caption">
    <p:spTree>
      <p:nvGrpSpPr>
        <p:cNvPr id="90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Google Shape;91;p19"/>
          <p:cNvSpPr txBox="1"/>
          <p:nvPr>
            <p:ph type="title"/>
          </p:nvPr>
        </p:nvSpPr>
        <p:spPr>
          <a:xfrm>
            <a:off x="677335" y="609600"/>
            <a:ext cx="8596668" cy="340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400"/>
              <a:buFont typeface="Trebuchet MS"/>
              <a:buNone/>
              <a:defRPr b="0" sz="4400" cap="none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2" name="Google Shape;92;p19"/>
          <p:cNvSpPr txBox="1"/>
          <p:nvPr>
            <p:ph idx="1" type="body"/>
          </p:nvPr>
        </p:nvSpPr>
        <p:spPr>
          <a:xfrm>
            <a:off x="677335" y="4470400"/>
            <a:ext cx="8596668" cy="157096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None/>
              <a:defRPr sz="1800">
                <a:solidFill>
                  <a:srgbClr val="3F3F3F"/>
                </a:solidFill>
              </a:defRPr>
            </a:lvl1pPr>
            <a:lvl2pPr indent="-228600" lvl="1" marL="9144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None/>
              <a:defRPr sz="1800">
                <a:solidFill>
                  <a:srgbClr val="888888"/>
                </a:solidFill>
              </a:defRPr>
            </a:lvl2pPr>
            <a:lvl3pPr indent="-228600" lvl="2" marL="1371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280"/>
              <a:buNone/>
              <a:defRPr sz="1600">
                <a:solidFill>
                  <a:srgbClr val="888888"/>
                </a:solidFill>
              </a:defRPr>
            </a:lvl3pPr>
            <a:lvl4pPr indent="-228600" lvl="3" marL="18288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4pPr>
            <a:lvl5pPr indent="-228600" lvl="4" marL="22860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5pPr>
            <a:lvl6pPr indent="-228600" lvl="5" marL="2743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6pPr>
            <a:lvl7pPr indent="-228600" lvl="6" marL="32004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7pPr>
            <a:lvl8pPr indent="-228600" lvl="7" marL="3657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8pPr>
            <a:lvl9pPr indent="-228600" lvl="8" marL="41148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93" name="Google Shape;93;p19"/>
          <p:cNvSpPr txBox="1"/>
          <p:nvPr>
            <p:ph idx="10" type="dt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4" name="Google Shape;94;p19"/>
          <p:cNvSpPr txBox="1"/>
          <p:nvPr>
            <p:ph idx="11" type="ftr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5" name="Google Shape;95;p19"/>
          <p:cNvSpPr txBox="1"/>
          <p:nvPr>
            <p:ph idx="12" type="sldNum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Quote with Caption">
  <p:cSld name="Quote with Caption">
    <p:spTree>
      <p:nvGrpSpPr>
        <p:cNvPr id="96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Google Shape;97;p20"/>
          <p:cNvSpPr txBox="1"/>
          <p:nvPr>
            <p:ph type="title"/>
          </p:nvPr>
        </p:nvSpPr>
        <p:spPr>
          <a:xfrm>
            <a:off x="931334" y="609600"/>
            <a:ext cx="8094134" cy="3022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400"/>
              <a:buFont typeface="Trebuchet MS"/>
              <a:buNone/>
              <a:defRPr b="0" sz="4400" cap="none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8" name="Google Shape;98;p20"/>
          <p:cNvSpPr txBox="1"/>
          <p:nvPr>
            <p:ph idx="1" type="body"/>
          </p:nvPr>
        </p:nvSpPr>
        <p:spPr>
          <a:xfrm>
            <a:off x="1366139" y="3632200"/>
            <a:ext cx="7224524" cy="381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-228600" lvl="0" marL="457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280"/>
              <a:buFont typeface="Trebuchet MS"/>
              <a:buNone/>
              <a:defRPr sz="1600">
                <a:solidFill>
                  <a:srgbClr val="7F7F7F"/>
                </a:solidFill>
              </a:defRPr>
            </a:lvl1pPr>
            <a:lvl2pPr indent="-228600" lvl="1" marL="9144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280"/>
              <a:buFont typeface="Trebuchet MS"/>
              <a:buNone/>
              <a:defRPr/>
            </a:lvl2pPr>
            <a:lvl3pPr indent="-228600" lvl="2" marL="1371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Font typeface="Trebuchet MS"/>
              <a:buNone/>
              <a:defRPr/>
            </a:lvl3pPr>
            <a:lvl4pPr indent="-228600" lvl="3" marL="18288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960"/>
              <a:buFont typeface="Trebuchet MS"/>
              <a:buNone/>
              <a:defRPr/>
            </a:lvl4pPr>
            <a:lvl5pPr indent="-228600" lvl="4" marL="22860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960"/>
              <a:buFont typeface="Trebuchet MS"/>
              <a:buNone/>
              <a:defRPr/>
            </a:lvl5pPr>
            <a:lvl6pPr indent="-320039" lvl="5" marL="2743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6pPr>
            <a:lvl7pPr indent="-320039" lvl="6" marL="32004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7pPr>
            <a:lvl8pPr indent="-320040" lvl="7" marL="3657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8pPr>
            <a:lvl9pPr indent="-320040" lvl="8" marL="41148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9pPr>
          </a:lstStyle>
          <a:p/>
        </p:txBody>
      </p:sp>
      <p:sp>
        <p:nvSpPr>
          <p:cNvPr id="99" name="Google Shape;99;p20"/>
          <p:cNvSpPr txBox="1"/>
          <p:nvPr>
            <p:ph idx="2" type="body"/>
          </p:nvPr>
        </p:nvSpPr>
        <p:spPr>
          <a:xfrm>
            <a:off x="677335" y="4470400"/>
            <a:ext cx="8596668" cy="157096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None/>
              <a:defRPr sz="1800">
                <a:solidFill>
                  <a:srgbClr val="3F3F3F"/>
                </a:solidFill>
              </a:defRPr>
            </a:lvl1pPr>
            <a:lvl2pPr indent="-228600" lvl="1" marL="9144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None/>
              <a:defRPr sz="1800">
                <a:solidFill>
                  <a:srgbClr val="888888"/>
                </a:solidFill>
              </a:defRPr>
            </a:lvl2pPr>
            <a:lvl3pPr indent="-228600" lvl="2" marL="1371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280"/>
              <a:buNone/>
              <a:defRPr sz="1600">
                <a:solidFill>
                  <a:srgbClr val="888888"/>
                </a:solidFill>
              </a:defRPr>
            </a:lvl3pPr>
            <a:lvl4pPr indent="-228600" lvl="3" marL="18288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4pPr>
            <a:lvl5pPr indent="-228600" lvl="4" marL="22860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5pPr>
            <a:lvl6pPr indent="-228600" lvl="5" marL="2743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6pPr>
            <a:lvl7pPr indent="-228600" lvl="6" marL="32004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7pPr>
            <a:lvl8pPr indent="-228600" lvl="7" marL="3657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8pPr>
            <a:lvl9pPr indent="-228600" lvl="8" marL="41148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100" name="Google Shape;100;p20"/>
          <p:cNvSpPr txBox="1"/>
          <p:nvPr>
            <p:ph idx="10" type="dt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01" name="Google Shape;101;p20"/>
          <p:cNvSpPr txBox="1"/>
          <p:nvPr>
            <p:ph idx="11" type="ftr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02" name="Google Shape;102;p20"/>
          <p:cNvSpPr txBox="1"/>
          <p:nvPr>
            <p:ph idx="12" type="sldNum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sp>
        <p:nvSpPr>
          <p:cNvPr id="103" name="Google Shape;103;p20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0"/>
              <a:buFont typeface="Arial"/>
              <a:buNone/>
            </a:pPr>
            <a:r>
              <a:rPr b="0" i="0" lang="en-GB" sz="8000" u="none" cap="none" strike="noStrike">
                <a:solidFill>
                  <a:srgbClr val="BFE471"/>
                </a:solidFill>
                <a:latin typeface="Arial"/>
                <a:ea typeface="Arial"/>
                <a:cs typeface="Arial"/>
                <a:sym typeface="Arial"/>
              </a:rPr>
              <a:t>“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4" name="Google Shape;104;p20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0"/>
              <a:buFont typeface="Arial"/>
              <a:buNone/>
            </a:pPr>
            <a:r>
              <a:rPr b="0" i="0" lang="en-GB" sz="8000" u="none" cap="none" strike="noStrike">
                <a:solidFill>
                  <a:srgbClr val="BFE471"/>
                </a:solidFill>
                <a:latin typeface="Arial"/>
                <a:ea typeface="Arial"/>
                <a:cs typeface="Arial"/>
                <a:sym typeface="Arial"/>
              </a:rPr>
              <a:t>”</a:t>
            </a:r>
            <a:endParaRPr b="0" i="0" sz="1800" u="none" cap="none" strike="noStrike">
              <a:solidFill>
                <a:srgbClr val="BFE47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Name Card">
  <p:cSld name="Name Card">
    <p:spTree>
      <p:nvGrpSpPr>
        <p:cNvPr id="105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Google Shape;106;p21"/>
          <p:cNvSpPr txBox="1"/>
          <p:nvPr>
            <p:ph type="title"/>
          </p:nvPr>
        </p:nvSpPr>
        <p:spPr>
          <a:xfrm>
            <a:off x="677335" y="1931988"/>
            <a:ext cx="8596668" cy="259546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400"/>
              <a:buFont typeface="Trebuchet MS"/>
              <a:buNone/>
              <a:defRPr b="0" sz="4400" cap="none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07" name="Google Shape;107;p21"/>
          <p:cNvSpPr txBox="1"/>
          <p:nvPr>
            <p:ph idx="1" type="body"/>
          </p:nvPr>
        </p:nvSpPr>
        <p:spPr>
          <a:xfrm>
            <a:off x="677335" y="4527448"/>
            <a:ext cx="8596668" cy="151391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None/>
              <a:defRPr sz="1800">
                <a:solidFill>
                  <a:srgbClr val="3F3F3F"/>
                </a:solidFill>
              </a:defRPr>
            </a:lvl1pPr>
            <a:lvl2pPr indent="-228600" lvl="1" marL="9144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None/>
              <a:defRPr sz="1800">
                <a:solidFill>
                  <a:srgbClr val="888888"/>
                </a:solidFill>
              </a:defRPr>
            </a:lvl2pPr>
            <a:lvl3pPr indent="-228600" lvl="2" marL="1371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280"/>
              <a:buNone/>
              <a:defRPr sz="1600">
                <a:solidFill>
                  <a:srgbClr val="888888"/>
                </a:solidFill>
              </a:defRPr>
            </a:lvl3pPr>
            <a:lvl4pPr indent="-228600" lvl="3" marL="18288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4pPr>
            <a:lvl5pPr indent="-228600" lvl="4" marL="22860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5pPr>
            <a:lvl6pPr indent="-228600" lvl="5" marL="2743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6pPr>
            <a:lvl7pPr indent="-228600" lvl="6" marL="32004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7pPr>
            <a:lvl8pPr indent="-228600" lvl="7" marL="3657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8pPr>
            <a:lvl9pPr indent="-228600" lvl="8" marL="41148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108" name="Google Shape;108;p21"/>
          <p:cNvSpPr txBox="1"/>
          <p:nvPr>
            <p:ph idx="10" type="dt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09" name="Google Shape;109;p21"/>
          <p:cNvSpPr txBox="1"/>
          <p:nvPr>
            <p:ph idx="11" type="ftr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10" name="Google Shape;110;p21"/>
          <p:cNvSpPr txBox="1"/>
          <p:nvPr>
            <p:ph idx="12" type="sldNum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Quote Name Card">
  <p:cSld name="Quote Name Card">
    <p:spTree>
      <p:nvGrpSpPr>
        <p:cNvPr id="111" name="Shape 1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Google Shape;112;p22"/>
          <p:cNvSpPr txBox="1"/>
          <p:nvPr>
            <p:ph type="title"/>
          </p:nvPr>
        </p:nvSpPr>
        <p:spPr>
          <a:xfrm>
            <a:off x="931334" y="609600"/>
            <a:ext cx="8094134" cy="3022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400"/>
              <a:buFont typeface="Trebuchet MS"/>
              <a:buNone/>
              <a:defRPr b="0" sz="4400" cap="none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13" name="Google Shape;113;p22"/>
          <p:cNvSpPr txBox="1"/>
          <p:nvPr>
            <p:ph idx="1" type="body"/>
          </p:nvPr>
        </p:nvSpPr>
        <p:spPr>
          <a:xfrm>
            <a:off x="677332" y="4013200"/>
            <a:ext cx="8596669" cy="514248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-228600" lvl="0" marL="457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920"/>
              <a:buFont typeface="Trebuchet MS"/>
              <a:buNone/>
              <a:defRPr sz="2400">
                <a:solidFill>
                  <a:srgbClr val="3F3F3F"/>
                </a:solidFill>
              </a:defRPr>
            </a:lvl1pPr>
            <a:lvl2pPr indent="-228600" lvl="1" marL="9144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280"/>
              <a:buFont typeface="Trebuchet MS"/>
              <a:buNone/>
              <a:defRPr/>
            </a:lvl2pPr>
            <a:lvl3pPr indent="-228600" lvl="2" marL="1371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Font typeface="Trebuchet MS"/>
              <a:buNone/>
              <a:defRPr/>
            </a:lvl3pPr>
            <a:lvl4pPr indent="-228600" lvl="3" marL="18288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960"/>
              <a:buFont typeface="Trebuchet MS"/>
              <a:buNone/>
              <a:defRPr/>
            </a:lvl4pPr>
            <a:lvl5pPr indent="-228600" lvl="4" marL="22860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960"/>
              <a:buFont typeface="Trebuchet MS"/>
              <a:buNone/>
              <a:defRPr/>
            </a:lvl5pPr>
            <a:lvl6pPr indent="-320039" lvl="5" marL="2743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6pPr>
            <a:lvl7pPr indent="-320039" lvl="6" marL="32004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7pPr>
            <a:lvl8pPr indent="-320040" lvl="7" marL="3657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8pPr>
            <a:lvl9pPr indent="-320040" lvl="8" marL="41148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9pPr>
          </a:lstStyle>
          <a:p/>
        </p:txBody>
      </p:sp>
      <p:sp>
        <p:nvSpPr>
          <p:cNvPr id="114" name="Google Shape;114;p22"/>
          <p:cNvSpPr txBox="1"/>
          <p:nvPr>
            <p:ph idx="2" type="body"/>
          </p:nvPr>
        </p:nvSpPr>
        <p:spPr>
          <a:xfrm>
            <a:off x="677335" y="4527448"/>
            <a:ext cx="8596668" cy="151391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None/>
              <a:defRPr sz="1800">
                <a:solidFill>
                  <a:srgbClr val="7F7F7F"/>
                </a:solidFill>
              </a:defRPr>
            </a:lvl1pPr>
            <a:lvl2pPr indent="-228600" lvl="1" marL="9144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None/>
              <a:defRPr sz="1800">
                <a:solidFill>
                  <a:srgbClr val="888888"/>
                </a:solidFill>
              </a:defRPr>
            </a:lvl2pPr>
            <a:lvl3pPr indent="-228600" lvl="2" marL="1371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280"/>
              <a:buNone/>
              <a:defRPr sz="1600">
                <a:solidFill>
                  <a:srgbClr val="888888"/>
                </a:solidFill>
              </a:defRPr>
            </a:lvl3pPr>
            <a:lvl4pPr indent="-228600" lvl="3" marL="18288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4pPr>
            <a:lvl5pPr indent="-228600" lvl="4" marL="22860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5pPr>
            <a:lvl6pPr indent="-228600" lvl="5" marL="2743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6pPr>
            <a:lvl7pPr indent="-228600" lvl="6" marL="32004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7pPr>
            <a:lvl8pPr indent="-228600" lvl="7" marL="3657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8pPr>
            <a:lvl9pPr indent="-228600" lvl="8" marL="41148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115" name="Google Shape;115;p22"/>
          <p:cNvSpPr txBox="1"/>
          <p:nvPr>
            <p:ph idx="10" type="dt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16" name="Google Shape;116;p22"/>
          <p:cNvSpPr txBox="1"/>
          <p:nvPr>
            <p:ph idx="11" type="ftr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17" name="Google Shape;117;p22"/>
          <p:cNvSpPr txBox="1"/>
          <p:nvPr>
            <p:ph idx="12" type="sldNum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sp>
        <p:nvSpPr>
          <p:cNvPr id="118" name="Google Shape;118;p22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0"/>
              <a:buFont typeface="Arial"/>
              <a:buNone/>
            </a:pPr>
            <a:r>
              <a:rPr b="0" i="0" lang="en-GB" sz="8000" u="none" cap="none" strike="noStrike">
                <a:solidFill>
                  <a:srgbClr val="BFE471"/>
                </a:solidFill>
                <a:latin typeface="Arial"/>
                <a:ea typeface="Arial"/>
                <a:cs typeface="Arial"/>
                <a:sym typeface="Arial"/>
              </a:rPr>
              <a:t>“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9" name="Google Shape;119;p22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0"/>
              <a:buFont typeface="Arial"/>
              <a:buNone/>
            </a:pPr>
            <a:r>
              <a:rPr b="0" i="0" lang="en-GB" sz="8000" u="none" cap="none" strike="noStrike">
                <a:solidFill>
                  <a:srgbClr val="BFE471"/>
                </a:solidFill>
                <a:latin typeface="Arial"/>
                <a:ea typeface="Arial"/>
                <a:cs typeface="Arial"/>
                <a:sym typeface="Arial"/>
              </a:rPr>
              <a:t>”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rue or False">
  <p:cSld name="True or False">
    <p:spTree>
      <p:nvGrpSpPr>
        <p:cNvPr id="120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23"/>
          <p:cNvSpPr txBox="1"/>
          <p:nvPr>
            <p:ph type="title"/>
          </p:nvPr>
        </p:nvSpPr>
        <p:spPr>
          <a:xfrm>
            <a:off x="685799" y="609600"/>
            <a:ext cx="8588203" cy="3022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400"/>
              <a:buFont typeface="Trebuchet MS"/>
              <a:buNone/>
              <a:defRPr b="0" sz="4400" cap="none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22" name="Google Shape;122;p23"/>
          <p:cNvSpPr txBox="1"/>
          <p:nvPr>
            <p:ph idx="1" type="body"/>
          </p:nvPr>
        </p:nvSpPr>
        <p:spPr>
          <a:xfrm>
            <a:off x="677332" y="4013200"/>
            <a:ext cx="8596669" cy="514248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-228600" lvl="0" marL="457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920"/>
              <a:buFont typeface="Trebuchet MS"/>
              <a:buNone/>
              <a:defRPr sz="2400">
                <a:solidFill>
                  <a:schemeClr val="accent1"/>
                </a:solidFill>
              </a:defRPr>
            </a:lvl1pPr>
            <a:lvl2pPr indent="-228600" lvl="1" marL="9144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280"/>
              <a:buFont typeface="Trebuchet MS"/>
              <a:buNone/>
              <a:defRPr/>
            </a:lvl2pPr>
            <a:lvl3pPr indent="-228600" lvl="2" marL="1371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Font typeface="Trebuchet MS"/>
              <a:buNone/>
              <a:defRPr/>
            </a:lvl3pPr>
            <a:lvl4pPr indent="-228600" lvl="3" marL="18288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960"/>
              <a:buFont typeface="Trebuchet MS"/>
              <a:buNone/>
              <a:defRPr/>
            </a:lvl4pPr>
            <a:lvl5pPr indent="-228600" lvl="4" marL="22860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960"/>
              <a:buFont typeface="Trebuchet MS"/>
              <a:buNone/>
              <a:defRPr/>
            </a:lvl5pPr>
            <a:lvl6pPr indent="-320039" lvl="5" marL="2743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6pPr>
            <a:lvl7pPr indent="-320039" lvl="6" marL="32004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7pPr>
            <a:lvl8pPr indent="-320040" lvl="7" marL="3657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8pPr>
            <a:lvl9pPr indent="-320040" lvl="8" marL="41148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9pPr>
          </a:lstStyle>
          <a:p/>
        </p:txBody>
      </p:sp>
      <p:sp>
        <p:nvSpPr>
          <p:cNvPr id="123" name="Google Shape;123;p23"/>
          <p:cNvSpPr txBox="1"/>
          <p:nvPr>
            <p:ph idx="2" type="body"/>
          </p:nvPr>
        </p:nvSpPr>
        <p:spPr>
          <a:xfrm>
            <a:off x="677335" y="4527448"/>
            <a:ext cx="8596668" cy="151391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None/>
              <a:defRPr sz="1800">
                <a:solidFill>
                  <a:srgbClr val="7F7F7F"/>
                </a:solidFill>
              </a:defRPr>
            </a:lvl1pPr>
            <a:lvl2pPr indent="-228600" lvl="1" marL="9144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None/>
              <a:defRPr sz="1800">
                <a:solidFill>
                  <a:srgbClr val="888888"/>
                </a:solidFill>
              </a:defRPr>
            </a:lvl2pPr>
            <a:lvl3pPr indent="-228600" lvl="2" marL="1371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280"/>
              <a:buNone/>
              <a:defRPr sz="1600">
                <a:solidFill>
                  <a:srgbClr val="888888"/>
                </a:solidFill>
              </a:defRPr>
            </a:lvl3pPr>
            <a:lvl4pPr indent="-228600" lvl="3" marL="18288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4pPr>
            <a:lvl5pPr indent="-228600" lvl="4" marL="22860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5pPr>
            <a:lvl6pPr indent="-228600" lvl="5" marL="2743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6pPr>
            <a:lvl7pPr indent="-228600" lvl="6" marL="32004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7pPr>
            <a:lvl8pPr indent="-228600" lvl="7" marL="3657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8pPr>
            <a:lvl9pPr indent="-228600" lvl="8" marL="41148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124" name="Google Shape;124;p23"/>
          <p:cNvSpPr txBox="1"/>
          <p:nvPr>
            <p:ph idx="10" type="dt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25" name="Google Shape;125;p23"/>
          <p:cNvSpPr txBox="1"/>
          <p:nvPr>
            <p:ph idx="11" type="ftr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26" name="Google Shape;126;p23"/>
          <p:cNvSpPr txBox="1"/>
          <p:nvPr>
            <p:ph idx="12" type="sldNum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Vertical Text" type="vertTx">
  <p:cSld name="VERTICAL_TEXT">
    <p:spTree>
      <p:nvGrpSpPr>
        <p:cNvPr id="127" name="Shape 1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Google Shape;128;p24"/>
          <p:cNvSpPr txBox="1"/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29" name="Google Shape;129;p24"/>
          <p:cNvSpPr txBox="1"/>
          <p:nvPr>
            <p:ph idx="1" type="body"/>
          </p:nvPr>
        </p:nvSpPr>
        <p:spPr>
          <a:xfrm rot="5400000">
            <a:off x="3035281" y="-197358"/>
            <a:ext cx="3880773" cy="859666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20040" lvl="0" marL="457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1pPr>
            <a:lvl2pPr indent="-320040" lvl="1" marL="9144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2pPr>
            <a:lvl3pPr indent="-320039" lvl="2" marL="1371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3pPr>
            <a:lvl4pPr indent="-320039" lvl="3" marL="18288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4pPr>
            <a:lvl5pPr indent="-320039" lvl="4" marL="22860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5pPr>
            <a:lvl6pPr indent="-320039" lvl="5" marL="2743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6pPr>
            <a:lvl7pPr indent="-320039" lvl="6" marL="32004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7pPr>
            <a:lvl8pPr indent="-320040" lvl="7" marL="3657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8pPr>
            <a:lvl9pPr indent="-320040" lvl="8" marL="41148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9pPr>
          </a:lstStyle>
          <a:p/>
        </p:txBody>
      </p:sp>
      <p:sp>
        <p:nvSpPr>
          <p:cNvPr id="130" name="Google Shape;130;p24"/>
          <p:cNvSpPr txBox="1"/>
          <p:nvPr>
            <p:ph idx="10" type="dt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1" name="Google Shape;131;p24"/>
          <p:cNvSpPr txBox="1"/>
          <p:nvPr>
            <p:ph idx="11" type="ftr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2" name="Google Shape;132;p24"/>
          <p:cNvSpPr txBox="1"/>
          <p:nvPr>
            <p:ph idx="12" type="sldNum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Vertical Title and Text" type="vertTitleAndTx">
  <p:cSld name="VERTICAL_TITLE_AND_VERTICAL_TEXT">
    <p:spTree>
      <p:nvGrpSpPr>
        <p:cNvPr id="133" name="Shape 1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Google Shape;134;p25"/>
          <p:cNvSpPr txBox="1"/>
          <p:nvPr>
            <p:ph type="title"/>
          </p:nvPr>
        </p:nvSpPr>
        <p:spPr>
          <a:xfrm rot="5400000">
            <a:off x="5994319" y="2582953"/>
            <a:ext cx="5251451" cy="130474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5" name="Google Shape;135;p25"/>
          <p:cNvSpPr txBox="1"/>
          <p:nvPr>
            <p:ph idx="1" type="body"/>
          </p:nvPr>
        </p:nvSpPr>
        <p:spPr>
          <a:xfrm rot="5400000">
            <a:off x="1581685" y="-294750"/>
            <a:ext cx="5251450" cy="70601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20040" lvl="0" marL="457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1pPr>
            <a:lvl2pPr indent="-320040" lvl="1" marL="9144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2pPr>
            <a:lvl3pPr indent="-320039" lvl="2" marL="1371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3pPr>
            <a:lvl4pPr indent="-320039" lvl="3" marL="18288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4pPr>
            <a:lvl5pPr indent="-320039" lvl="4" marL="22860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5pPr>
            <a:lvl6pPr indent="-320039" lvl="5" marL="2743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6pPr>
            <a:lvl7pPr indent="-320039" lvl="6" marL="32004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7pPr>
            <a:lvl8pPr indent="-320040" lvl="7" marL="3657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8pPr>
            <a:lvl9pPr indent="-320040" lvl="8" marL="41148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9pPr>
          </a:lstStyle>
          <a:p/>
        </p:txBody>
      </p:sp>
      <p:sp>
        <p:nvSpPr>
          <p:cNvPr id="136" name="Google Shape;136;p25"/>
          <p:cNvSpPr txBox="1"/>
          <p:nvPr>
            <p:ph idx="10" type="dt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7" name="Google Shape;137;p25"/>
          <p:cNvSpPr txBox="1"/>
          <p:nvPr>
            <p:ph idx="11" type="ftr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8" name="Google Shape;138;p25"/>
          <p:cNvSpPr txBox="1"/>
          <p:nvPr>
            <p:ph idx="12" type="sldNum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3" Type="http://schemas.openxmlformats.org/officeDocument/2006/relationships/slideLayout" Target="../slideLayouts/slideLayout13.xml"/><Relationship Id="rId12" Type="http://schemas.openxmlformats.org/officeDocument/2006/relationships/slideLayout" Target="../slideLayouts/slideLayout12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5" Type="http://schemas.openxmlformats.org/officeDocument/2006/relationships/slideLayout" Target="../slideLayouts/slideLayout15.xml"/><Relationship Id="rId14" Type="http://schemas.openxmlformats.org/officeDocument/2006/relationships/slideLayout" Target="../slideLayouts/slideLayout14.xml"/><Relationship Id="rId17" Type="http://schemas.openxmlformats.org/officeDocument/2006/relationships/theme" Target="../theme/theme2.xml"/><Relationship Id="rId16" Type="http://schemas.openxmlformats.org/officeDocument/2006/relationships/slideLayout" Target="../slideLayouts/slideLayout16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oogle Shape;6;p9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7" name="Google Shape;7;p9"/>
            <p:cNvCxnSpPr/>
            <p:nvPr/>
          </p:nvCxnSpPr>
          <p:spPr>
            <a:xfrm>
              <a:off x="9371012" y="0"/>
              <a:ext cx="1219200" cy="6858000"/>
            </a:xfrm>
            <a:prstGeom prst="straightConnector1">
              <a:avLst/>
            </a:prstGeom>
            <a:noFill/>
            <a:ln cap="flat" cmpd="sng" w="9525">
              <a:solidFill>
                <a:srgbClr val="BFBFBF"/>
              </a:solidFill>
              <a:prstDash val="solid"/>
              <a:round/>
              <a:headEnd len="sm" w="sm" type="none"/>
              <a:tailEnd len="sm" w="sm" type="none"/>
            </a:ln>
          </p:spPr>
        </p:cxnSp>
        <p:cxnSp>
          <p:nvCxnSpPr>
            <p:cNvPr id="8" name="Google Shape;8;p9"/>
            <p:cNvCxnSpPr/>
            <p:nvPr/>
          </p:nvCxnSpPr>
          <p:spPr>
            <a:xfrm flipH="1">
              <a:off x="7425267" y="3681413"/>
              <a:ext cx="4763558" cy="3176587"/>
            </a:xfrm>
            <a:prstGeom prst="straightConnector1">
              <a:avLst/>
            </a:prstGeom>
            <a:noFill/>
            <a:ln cap="flat" cmpd="sng" w="9525">
              <a:solidFill>
                <a:srgbClr val="D8D8D8"/>
              </a:solidFill>
              <a:prstDash val="solid"/>
              <a:round/>
              <a:headEnd len="sm" w="sm" type="none"/>
              <a:tailEnd len="sm" w="sm" type="none"/>
            </a:ln>
          </p:spPr>
        </p:cxnSp>
        <p:sp>
          <p:nvSpPr>
            <p:cNvPr id="9" name="Google Shape;9;p9"/>
            <p:cNvSpPr/>
            <p:nvPr/>
          </p:nvSpPr>
          <p:spPr>
            <a:xfrm>
              <a:off x="9181476" y="-8467"/>
              <a:ext cx="3007349" cy="6866467"/>
            </a:xfrm>
            <a:custGeom>
              <a:rect b="b" l="l" r="r" t="t"/>
              <a:pathLst>
                <a:path extrusionOk="0" h="6866467" w="3007349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29411"/>
              </a:schemeClr>
            </a:solidFill>
            <a:ln>
              <a:noFill/>
            </a:ln>
          </p:spPr>
        </p:sp>
        <p:sp>
          <p:nvSpPr>
            <p:cNvPr id="10" name="Google Shape;10;p9"/>
            <p:cNvSpPr/>
            <p:nvPr/>
          </p:nvSpPr>
          <p:spPr>
            <a:xfrm>
              <a:off x="9603442" y="-8467"/>
              <a:ext cx="2588558" cy="6866467"/>
            </a:xfrm>
            <a:custGeom>
              <a:rect b="b" l="l" r="r" t="t"/>
              <a:pathLst>
                <a:path extrusionOk="0" h="6866467" w="2573311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</p:spPr>
        </p:sp>
        <p:sp>
          <p:nvSpPr>
            <p:cNvPr id="11" name="Google Shape;11;p9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fmla="val 100000" name="adj"/>
              </a:avLst>
            </a:prstGeom>
            <a:solidFill>
              <a:schemeClr val="accent2">
                <a:alpha val="71372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2" name="Google Shape;12;p9"/>
            <p:cNvSpPr/>
            <p:nvPr/>
          </p:nvSpPr>
          <p:spPr>
            <a:xfrm>
              <a:off x="9334500" y="-8467"/>
              <a:ext cx="2854326" cy="6866467"/>
            </a:xfrm>
            <a:custGeom>
              <a:rect b="b" l="l" r="r" t="t"/>
              <a:pathLst>
                <a:path extrusionOk="0" h="6866467" w="2858013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3F7818">
                <a:alpha val="69411"/>
              </a:srgbClr>
            </a:solidFill>
            <a:ln>
              <a:noFill/>
            </a:ln>
          </p:spPr>
        </p:sp>
        <p:sp>
          <p:nvSpPr>
            <p:cNvPr id="13" name="Google Shape;13;p9"/>
            <p:cNvSpPr/>
            <p:nvPr/>
          </p:nvSpPr>
          <p:spPr>
            <a:xfrm>
              <a:off x="10898730" y="-8467"/>
              <a:ext cx="1290094" cy="6866467"/>
            </a:xfrm>
            <a:custGeom>
              <a:rect b="b" l="l" r="r" t="t"/>
              <a:pathLst>
                <a:path extrusionOk="0" h="6858000" w="1290094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rgbClr val="BFE471">
                <a:alpha val="69411"/>
              </a:srgbClr>
            </a:solidFill>
            <a:ln>
              <a:noFill/>
            </a:ln>
          </p:spPr>
        </p:sp>
        <p:sp>
          <p:nvSpPr>
            <p:cNvPr id="14" name="Google Shape;14;p9"/>
            <p:cNvSpPr/>
            <p:nvPr/>
          </p:nvSpPr>
          <p:spPr>
            <a:xfrm>
              <a:off x="10938999" y="-8467"/>
              <a:ext cx="1249825" cy="6866467"/>
            </a:xfrm>
            <a:custGeom>
              <a:rect b="b" l="l" r="r" t="t"/>
              <a:pathLst>
                <a:path extrusionOk="0" h="6858000" w="1249825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4313"/>
              </a:schemeClr>
            </a:solidFill>
            <a:ln>
              <a:noFill/>
            </a:ln>
          </p:spPr>
        </p:sp>
        <p:sp>
          <p:nvSpPr>
            <p:cNvPr id="15" name="Google Shape;15;p9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fmla="val 100000" name="adj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6" name="Google Shape;16;p9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fmla="val 0" name="adj"/>
              </a:avLst>
            </a:prstGeom>
            <a:solidFill>
              <a:schemeClr val="accent1">
                <a:alpha val="84313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17" name="Google Shape;17;p9"/>
          <p:cNvSpPr txBox="1"/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600"/>
              <a:buFont typeface="Trebuchet MS"/>
              <a:buNone/>
              <a:defRPr b="0" i="0" sz="36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18" name="Google Shape;18;p9"/>
          <p:cNvSpPr txBox="1"/>
          <p:nvPr>
            <p:ph idx="1" type="body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20040" lvl="0" marL="457200" marR="0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440"/>
              <a:buFont typeface="Noto Sans Symbols"/>
              <a:buChar char="►"/>
              <a:defRPr b="0" i="0" sz="1800" u="none" cap="none" strike="noStrik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indent="-309880" lvl="1" marL="914400" marR="0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280"/>
              <a:buFont typeface="Noto Sans Symbols"/>
              <a:buChar char="►"/>
              <a:defRPr b="0" i="0" sz="1600" u="none" cap="none" strike="noStrik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indent="-299719" lvl="2" marL="1371600" marR="0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120"/>
              <a:buFont typeface="Noto Sans Symbols"/>
              <a:buChar char="►"/>
              <a:defRPr b="0" i="0" sz="1400" u="none" cap="none" strike="noStrik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indent="-289560" lvl="3" marL="1828800" marR="0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 Symbols"/>
              <a:buChar char="►"/>
              <a:defRPr b="0" i="0" sz="1200" u="none" cap="none" strike="noStrik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indent="-289560" lvl="4" marL="2286000" marR="0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 Symbols"/>
              <a:buChar char="►"/>
              <a:defRPr b="0" i="0" sz="1200" u="none" cap="none" strike="noStrik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indent="-289560" lvl="5" marL="2743200" marR="0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 Symbols"/>
              <a:buChar char="►"/>
              <a:defRPr b="0" i="0" sz="1200" u="none" cap="none" strike="noStrik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indent="-289560" lvl="6" marL="3200400" marR="0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 Symbols"/>
              <a:buChar char="►"/>
              <a:defRPr b="0" i="0" sz="1200" u="none" cap="none" strike="noStrik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indent="-289559" lvl="7" marL="3657600" marR="0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 Symbols"/>
              <a:buChar char="►"/>
              <a:defRPr b="0" i="0" sz="1200" u="none" cap="none" strike="noStrik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indent="-289559" lvl="8" marL="4114800" marR="0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 Symbols"/>
              <a:buChar char="►"/>
              <a:defRPr b="0" i="0" sz="1200" u="none" cap="none" strike="noStrik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/>
        </p:txBody>
      </p:sp>
      <p:sp>
        <p:nvSpPr>
          <p:cNvPr id="19" name="Google Shape;19;p9"/>
          <p:cNvSpPr txBox="1"/>
          <p:nvPr>
            <p:ph idx="10" type="dt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/>
        </p:txBody>
      </p:sp>
      <p:sp>
        <p:nvSpPr>
          <p:cNvPr id="20" name="Google Shape;20;p9"/>
          <p:cNvSpPr txBox="1"/>
          <p:nvPr>
            <p:ph idx="11" type="ftr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/>
        </p:txBody>
      </p:sp>
      <p:sp>
        <p:nvSpPr>
          <p:cNvPr id="21" name="Google Shape;21;p9"/>
          <p:cNvSpPr txBox="1"/>
          <p:nvPr>
            <p:ph idx="12" type="sldNum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1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8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2" name="Shape 1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Google Shape;143;p1"/>
          <p:cNvSpPr txBox="1"/>
          <p:nvPr>
            <p:ph type="ctrTitle"/>
          </p:nvPr>
        </p:nvSpPr>
        <p:spPr>
          <a:xfrm>
            <a:off x="1507067" y="505396"/>
            <a:ext cx="7766936" cy="164630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5400"/>
              <a:buFont typeface="Trebuchet MS"/>
              <a:buNone/>
            </a:pPr>
            <a:r>
              <a:rPr lang="en-GB"/>
              <a:t>Year 4 Hill End </a:t>
            </a:r>
            <a:endParaRPr/>
          </a:p>
        </p:txBody>
      </p:sp>
      <p:pic>
        <p:nvPicPr>
          <p:cNvPr id="144" name="Google Shape;144;p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301973" y="2385536"/>
            <a:ext cx="8593233" cy="2086928"/>
          </a:xfrm>
          <a:prstGeom prst="rect">
            <a:avLst/>
          </a:prstGeom>
          <a:noFill/>
          <a:ln>
            <a:noFill/>
          </a:ln>
        </p:spPr>
      </p:pic>
      <p:sp>
        <p:nvSpPr>
          <p:cNvPr id="145" name="Google Shape;145;p1"/>
          <p:cNvSpPr txBox="1"/>
          <p:nvPr>
            <p:ph idx="1" type="subTitle"/>
          </p:nvPr>
        </p:nvSpPr>
        <p:spPr>
          <a:xfrm>
            <a:off x="1507067" y="4050833"/>
            <a:ext cx="7766936" cy="109689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4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9" name="Shape 1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Google Shape;150;p6"/>
          <p:cNvSpPr txBox="1"/>
          <p:nvPr>
            <p:ph type="title"/>
          </p:nvPr>
        </p:nvSpPr>
        <p:spPr>
          <a:xfrm>
            <a:off x="677334" y="155525"/>
            <a:ext cx="8596800" cy="13209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600"/>
              <a:buFont typeface="Trebuchet MS"/>
              <a:buNone/>
            </a:pPr>
            <a:r>
              <a:rPr lang="en-GB"/>
              <a:t>Staff</a:t>
            </a:r>
            <a:endParaRPr/>
          </a:p>
        </p:txBody>
      </p:sp>
      <p:sp>
        <p:nvSpPr>
          <p:cNvPr id="151" name="Google Shape;151;p6"/>
          <p:cNvSpPr txBox="1"/>
          <p:nvPr>
            <p:ph idx="1" type="body"/>
          </p:nvPr>
        </p:nvSpPr>
        <p:spPr>
          <a:xfrm>
            <a:off x="677325" y="1257775"/>
            <a:ext cx="11319600" cy="5335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500"/>
              <a:t>The members of staff that will be going with your children are:</a:t>
            </a:r>
            <a:endParaRPr sz="2500"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40"/>
              <a:buNone/>
            </a:pPr>
            <a:r>
              <a:t/>
            </a:r>
            <a:endParaRPr sz="2500"/>
          </a:p>
          <a:p>
            <a:pPr indent="-387350" lvl="0" marL="457200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2500"/>
              <a:buChar char="►"/>
            </a:pPr>
            <a:r>
              <a:rPr lang="en-GB" sz="2500"/>
              <a:t>Miss Paterson</a:t>
            </a:r>
            <a:endParaRPr sz="2500"/>
          </a:p>
          <a:p>
            <a:pPr indent="-387350" lvl="0" marL="4572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Char char="►"/>
            </a:pPr>
            <a:r>
              <a:rPr lang="en-GB" sz="2500"/>
              <a:t>Miss Warrington</a:t>
            </a:r>
            <a:endParaRPr sz="2500"/>
          </a:p>
          <a:p>
            <a:pPr indent="-387350" lvl="0" marL="457200" rtl="0" algn="l">
              <a:spcBef>
                <a:spcPts val="0"/>
              </a:spcBef>
              <a:spcAft>
                <a:spcPts val="0"/>
              </a:spcAft>
              <a:buSzPts val="2500"/>
              <a:buChar char="►"/>
            </a:pPr>
            <a:r>
              <a:rPr lang="en-GB" sz="2500"/>
              <a:t>Mr Williams (first aid trained)</a:t>
            </a:r>
            <a:endParaRPr sz="2500">
              <a:solidFill>
                <a:schemeClr val="dk1"/>
              </a:solidFill>
              <a:highlight>
                <a:srgbClr val="FFFFFF"/>
              </a:highlight>
              <a:latin typeface="Calibri"/>
              <a:ea typeface="Calibri"/>
              <a:cs typeface="Calibri"/>
              <a:sym typeface="Calibri"/>
            </a:endParaRPr>
          </a:p>
          <a:p>
            <a:pPr indent="-387350" lvl="0" marL="457200" rtl="0" algn="l">
              <a:spcBef>
                <a:spcPts val="0"/>
              </a:spcBef>
              <a:spcAft>
                <a:spcPts val="0"/>
              </a:spcAft>
              <a:buSzPts val="2500"/>
              <a:buFont typeface="Calibri"/>
              <a:buChar char="►"/>
            </a:pPr>
            <a:r>
              <a:rPr lang="en-GB" sz="2500">
                <a:solidFill>
                  <a:schemeClr val="dk1"/>
                </a:solidFill>
                <a:highlight>
                  <a:srgbClr val="FFFFFF"/>
                </a:highlight>
                <a:latin typeface="Calibri"/>
                <a:ea typeface="Calibri"/>
                <a:cs typeface="Calibri"/>
                <a:sym typeface="Calibri"/>
              </a:rPr>
              <a:t>Mrs Edwards</a:t>
            </a:r>
            <a:endParaRPr sz="2500">
              <a:solidFill>
                <a:schemeClr val="dk1"/>
              </a:solidFill>
              <a:highlight>
                <a:srgbClr val="FFFFFF"/>
              </a:highlight>
              <a:latin typeface="Calibri"/>
              <a:ea typeface="Calibri"/>
              <a:cs typeface="Calibri"/>
              <a:sym typeface="Calibri"/>
            </a:endParaRPr>
          </a:p>
          <a:p>
            <a:pPr indent="-387350" lvl="0" marL="457200" rtl="0" algn="l">
              <a:spcBef>
                <a:spcPts val="0"/>
              </a:spcBef>
              <a:spcAft>
                <a:spcPts val="0"/>
              </a:spcAft>
              <a:buSzPts val="2500"/>
              <a:buFont typeface="Calibri"/>
              <a:buChar char="►"/>
            </a:pPr>
            <a:r>
              <a:rPr lang="en-GB" sz="2500">
                <a:solidFill>
                  <a:schemeClr val="dk1"/>
                </a:solidFill>
                <a:highlight>
                  <a:srgbClr val="FFFFFF"/>
                </a:highlight>
                <a:latin typeface="Calibri"/>
                <a:ea typeface="Calibri"/>
                <a:cs typeface="Calibri"/>
                <a:sym typeface="Calibri"/>
              </a:rPr>
              <a:t>Miss Thompson (first aid trained)</a:t>
            </a:r>
            <a:endParaRPr sz="2500">
              <a:solidFill>
                <a:schemeClr val="dk1"/>
              </a:solidFill>
              <a:highlight>
                <a:srgbClr val="FFFFFF"/>
              </a:highlight>
              <a:latin typeface="Calibri"/>
              <a:ea typeface="Calibri"/>
              <a:cs typeface="Calibri"/>
              <a:sym typeface="Calibri"/>
            </a:endParaRPr>
          </a:p>
          <a:p>
            <a:pPr indent="-387350" lvl="0" marL="457200" rtl="0" algn="l">
              <a:spcBef>
                <a:spcPts val="0"/>
              </a:spcBef>
              <a:spcAft>
                <a:spcPts val="0"/>
              </a:spcAft>
              <a:buSzPts val="2500"/>
              <a:buFont typeface="Calibri"/>
              <a:buChar char="►"/>
            </a:pPr>
            <a:r>
              <a:rPr lang="en-GB" sz="2500">
                <a:solidFill>
                  <a:schemeClr val="dk1"/>
                </a:solidFill>
                <a:highlight>
                  <a:srgbClr val="FFFFFF"/>
                </a:highlight>
                <a:latin typeface="Calibri"/>
                <a:ea typeface="Calibri"/>
                <a:cs typeface="Calibri"/>
                <a:sym typeface="Calibri"/>
              </a:rPr>
              <a:t>Mrs Kirby (first aid trained)</a:t>
            </a:r>
            <a:endParaRPr sz="2500">
              <a:solidFill>
                <a:schemeClr val="dk1"/>
              </a:solidFill>
              <a:highlight>
                <a:srgbClr val="FFFFFF"/>
              </a:highlight>
              <a:latin typeface="Calibri"/>
              <a:ea typeface="Calibri"/>
              <a:cs typeface="Calibri"/>
              <a:sym typeface="Calibri"/>
            </a:endParaRPr>
          </a:p>
          <a:p>
            <a:pPr indent="-387350" lvl="0" marL="457200" rtl="0" algn="l">
              <a:spcBef>
                <a:spcPts val="0"/>
              </a:spcBef>
              <a:spcAft>
                <a:spcPts val="0"/>
              </a:spcAft>
              <a:buSzPts val="2500"/>
              <a:buFont typeface="Calibri"/>
              <a:buChar char="►"/>
            </a:pPr>
            <a:r>
              <a:rPr lang="en-GB" sz="2500">
                <a:solidFill>
                  <a:schemeClr val="dk1"/>
                </a:solidFill>
                <a:highlight>
                  <a:srgbClr val="FFFFFF"/>
                </a:highlight>
                <a:latin typeface="Calibri"/>
                <a:ea typeface="Calibri"/>
                <a:cs typeface="Calibri"/>
                <a:sym typeface="Calibri"/>
              </a:rPr>
              <a:t>Mr Hunter</a:t>
            </a:r>
            <a:endParaRPr sz="2500">
              <a:solidFill>
                <a:schemeClr val="dk1"/>
              </a:solidFill>
              <a:highlight>
                <a:srgbClr val="FFFFFF"/>
              </a:highlight>
              <a:latin typeface="Calibri"/>
              <a:ea typeface="Calibri"/>
              <a:cs typeface="Calibri"/>
              <a:sym typeface="Calibri"/>
            </a:endParaRPr>
          </a:p>
          <a:p>
            <a:pPr indent="-387350" lvl="0" marL="457200" rtl="0" algn="l">
              <a:spcBef>
                <a:spcPts val="0"/>
              </a:spcBef>
              <a:spcAft>
                <a:spcPts val="0"/>
              </a:spcAft>
              <a:buSzPts val="2500"/>
              <a:buFont typeface="Calibri"/>
              <a:buChar char="►"/>
            </a:pPr>
            <a:r>
              <a:rPr lang="en-GB" sz="2500">
                <a:solidFill>
                  <a:schemeClr val="dk1"/>
                </a:solidFill>
                <a:highlight>
                  <a:srgbClr val="FFFFFF"/>
                </a:highlight>
                <a:latin typeface="Calibri"/>
                <a:ea typeface="Calibri"/>
                <a:cs typeface="Calibri"/>
                <a:sym typeface="Calibri"/>
              </a:rPr>
              <a:t>Mrs Rhodes</a:t>
            </a:r>
            <a:endParaRPr sz="2500">
              <a:solidFill>
                <a:schemeClr val="dk1"/>
              </a:solidFill>
              <a:highlight>
                <a:srgbClr val="FFFFFF"/>
              </a:highlight>
              <a:latin typeface="Calibri"/>
              <a:ea typeface="Calibri"/>
              <a:cs typeface="Calibri"/>
              <a:sym typeface="Calibri"/>
            </a:endParaRPr>
          </a:p>
          <a:p>
            <a:pPr indent="0" lvl="0" marL="914400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5" name="Shape 1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" name="Google Shape;156;p2"/>
          <p:cNvSpPr txBox="1"/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600"/>
              <a:buFont typeface="Trebuchet MS"/>
              <a:buNone/>
            </a:pPr>
            <a:r>
              <a:rPr lang="en-GB"/>
              <a:t>Dropping off</a:t>
            </a:r>
            <a:endParaRPr/>
          </a:p>
        </p:txBody>
      </p:sp>
      <p:sp>
        <p:nvSpPr>
          <p:cNvPr id="157" name="Google Shape;157;p2"/>
          <p:cNvSpPr txBox="1"/>
          <p:nvPr>
            <p:ph idx="1" type="body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 lnSpcReduction="10000"/>
          </a:bodyPr>
          <a:lstStyle/>
          <a:p>
            <a:pPr indent="-342900" lvl="0" marL="3429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240"/>
              <a:buChar char="►"/>
            </a:pPr>
            <a:r>
              <a:rPr lang="en-GB" sz="2800"/>
              <a:t>Drop off at Hill End on Wednesday 8th October between 8.45am and 9.15am. </a:t>
            </a:r>
            <a:endParaRPr/>
          </a:p>
          <a:p>
            <a:pPr indent="-342900" lvl="0" marL="342900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2240"/>
              <a:buChar char="►"/>
            </a:pPr>
            <a:r>
              <a:rPr lang="en-GB" sz="2800"/>
              <a:t>Collect at Hill End on Thursday 9th October between 2.00pm and 2.30pm. </a:t>
            </a:r>
            <a:endParaRPr/>
          </a:p>
          <a:p>
            <a:pPr indent="-342900" lvl="0" marL="342900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2240"/>
              <a:buChar char="►"/>
            </a:pPr>
            <a:r>
              <a:rPr lang="en-GB" sz="2800"/>
              <a:t>Any trouble with dropping off or collecting, please come and see us.</a:t>
            </a:r>
            <a:endParaRPr sz="2800"/>
          </a:p>
          <a:p>
            <a:pPr indent="-378460" lvl="0" marL="342900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2800"/>
              <a:buChar char="►"/>
            </a:pPr>
            <a:r>
              <a:rPr lang="en-GB" sz="2800"/>
              <a:t>Please let us know if your child will be going home with a different adult.</a:t>
            </a:r>
            <a:endParaRPr sz="280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1" name="Shape 1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2" name="Google Shape;162;p3"/>
          <p:cNvSpPr txBox="1"/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600"/>
              <a:buFont typeface="Trebuchet MS"/>
              <a:buNone/>
            </a:pPr>
            <a:r>
              <a:rPr lang="en-GB"/>
              <a:t>Itinerary </a:t>
            </a:r>
            <a:endParaRPr/>
          </a:p>
        </p:txBody>
      </p:sp>
      <p:graphicFrame>
        <p:nvGraphicFramePr>
          <p:cNvPr id="163" name="Google Shape;163;p3"/>
          <p:cNvGraphicFramePr/>
          <p:nvPr/>
        </p:nvGraphicFramePr>
        <p:xfrm>
          <a:off x="726140" y="2160588"/>
          <a:ext cx="3000000" cy="3000000"/>
        </p:xfrm>
        <a:graphic>
          <a:graphicData uri="http://schemas.openxmlformats.org/drawingml/2006/table">
            <a:tbl>
              <a:tblPr bandRow="1" firstRow="1">
                <a:noFill/>
                <a:tableStyleId>{D593D30A-AD28-4C52-BCD4-CA4A42B7B613}</a:tableStyleId>
              </a:tblPr>
              <a:tblGrid>
                <a:gridCol w="4813600"/>
                <a:gridCol w="4868275"/>
              </a:tblGrid>
              <a:tr h="442675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lang="en-GB" sz="1800" u="none" cap="none" strike="noStrike"/>
                        <a:t> Wednesday</a:t>
                      </a:r>
                      <a:endParaRPr sz="1400" u="none" cap="none" strike="noStrike"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lang="en-GB" sz="1800" u="none" cap="none" strike="noStrike"/>
                        <a:t>Thursday</a:t>
                      </a:r>
                      <a:endParaRPr sz="1400" u="none" cap="none" strike="noStrike"/>
                    </a:p>
                  </a:txBody>
                  <a:tcPr marT="45725" marB="45725" marR="91450" marL="91450"/>
                </a:tc>
              </a:tr>
              <a:tr h="3165525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2400"/>
                        <a:buFont typeface="Arial"/>
                        <a:buNone/>
                      </a:pPr>
                      <a:r>
                        <a:rPr lang="en-GB" sz="2400" u="none" cap="none" strike="noStrike"/>
                        <a:t>Day 1 – Anglo Saxon workshop all day led by an expert </a:t>
                      </a:r>
                      <a:endParaRPr sz="1400" u="none" cap="none" strike="noStrike"/>
                    </a:p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2400"/>
                        <a:buFont typeface="Arial"/>
                        <a:buNone/>
                      </a:pPr>
                      <a:r>
                        <a:rPr lang="en-GB" sz="2400" u="none" cap="none" strike="noStrike"/>
                        <a:t>         - Time in our dorms</a:t>
                      </a:r>
                      <a:endParaRPr sz="1400" u="none" cap="none" strike="noStrike"/>
                    </a:p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2400"/>
                        <a:buFont typeface="Arial"/>
                        <a:buNone/>
                      </a:pPr>
                      <a:r>
                        <a:rPr lang="en-GB" sz="2400" u="none" cap="none" strike="noStrike"/>
                        <a:t>         - Games and stories</a:t>
                      </a:r>
                      <a:endParaRPr sz="1400" u="none" cap="none" strike="noStrike"/>
                    </a:p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2400"/>
                        <a:buFont typeface="Arial"/>
                        <a:buNone/>
                      </a:pPr>
                      <a:r>
                        <a:rPr lang="en-GB" sz="2400" u="none" cap="none" strike="noStrike"/>
                        <a:t>      </a:t>
                      </a:r>
                      <a:endParaRPr sz="1400" u="none" cap="none" strike="noStrike"/>
                    </a:p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2400"/>
                        <a:buFont typeface="Arial"/>
                        <a:buNone/>
                      </a:pPr>
                      <a:r>
                        <a:rPr lang="en-GB" sz="2400" u="none" cap="none" strike="noStrike"/>
                        <a:t>         </a:t>
                      </a:r>
                      <a:endParaRPr sz="1400" u="none" cap="none" strike="noStrike"/>
                    </a:p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2400"/>
                        <a:buFont typeface="Arial"/>
                        <a:buNone/>
                      </a:pPr>
                      <a:r>
                        <a:t/>
                      </a:r>
                      <a:endParaRPr sz="2400" u="none" cap="none" strike="noStrike"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2400"/>
                        <a:buFont typeface="Arial"/>
                        <a:buNone/>
                      </a:pPr>
                      <a:r>
                        <a:rPr lang="en-GB" sz="2400" u="none" cap="none" strike="noStrike"/>
                        <a:t>Day 2 -  Team building activities</a:t>
                      </a:r>
                      <a:endParaRPr sz="1400" u="none" cap="none" strike="noStrike"/>
                    </a:p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2400"/>
                        <a:buFont typeface="Arial"/>
                        <a:buNone/>
                      </a:pPr>
                      <a:r>
                        <a:rPr lang="en-GB" sz="2400" u="none" cap="none" strike="noStrike"/>
                        <a:t>          -  Orienteering</a:t>
                      </a:r>
                      <a:endParaRPr sz="1400" u="none" cap="none" strike="noStrike"/>
                    </a:p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2400"/>
                        <a:buFont typeface="Arial"/>
                        <a:buNone/>
                      </a:pPr>
                      <a:r>
                        <a:t/>
                      </a:r>
                      <a:endParaRPr sz="2400" u="none" cap="none" strike="noStrike"/>
                    </a:p>
                  </a:txBody>
                  <a:tcPr marT="45725" marB="45725" marR="91450" marL="91450"/>
                </a:tc>
              </a:tr>
            </a:tbl>
          </a:graphicData>
        </a:graphic>
      </p:graphicFrame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7" name="Shape 1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" name="Google Shape;168;p4"/>
          <p:cNvSpPr txBox="1"/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600"/>
              <a:buFont typeface="Trebuchet MS"/>
              <a:buNone/>
            </a:pPr>
            <a:r>
              <a:rPr lang="en-GB"/>
              <a:t>What is included</a:t>
            </a:r>
            <a:endParaRPr/>
          </a:p>
        </p:txBody>
      </p:sp>
      <p:sp>
        <p:nvSpPr>
          <p:cNvPr id="169" name="Google Shape;169;p4"/>
          <p:cNvSpPr txBox="1"/>
          <p:nvPr>
            <p:ph idx="1" type="body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2900" lvl="0" marL="3429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920"/>
              <a:buChar char="►"/>
            </a:pPr>
            <a:r>
              <a:rPr lang="en-GB" sz="2400"/>
              <a:t>A cooked evening meal </a:t>
            </a:r>
            <a:endParaRPr/>
          </a:p>
          <a:p>
            <a:pPr indent="-342900" lvl="0" marL="342900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920"/>
              <a:buChar char="►"/>
            </a:pPr>
            <a:r>
              <a:rPr lang="en-GB" sz="2400"/>
              <a:t>Evening snack and hot chocolate </a:t>
            </a:r>
            <a:endParaRPr/>
          </a:p>
          <a:p>
            <a:pPr indent="-342900" lvl="0" marL="342900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920"/>
              <a:buChar char="►"/>
            </a:pPr>
            <a:r>
              <a:rPr lang="en-GB" sz="2400"/>
              <a:t>Breakfast (Thursday only)</a:t>
            </a:r>
            <a:endParaRPr/>
          </a:p>
          <a:p>
            <a:pPr indent="-342900" lvl="0" marL="342900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920"/>
              <a:buChar char="►"/>
            </a:pPr>
            <a:r>
              <a:rPr lang="en-GB" sz="2400"/>
              <a:t>Lunch (Thursday only)</a:t>
            </a:r>
            <a:endParaRPr/>
          </a:p>
          <a:p>
            <a:pPr indent="-342900" lvl="0" marL="342900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920"/>
              <a:buChar char="►"/>
            </a:pPr>
            <a:r>
              <a:rPr lang="en-GB" sz="2400"/>
              <a:t>Snacks and drinks throughout the day on Thursday. </a:t>
            </a:r>
            <a:endParaRPr/>
          </a:p>
          <a:p>
            <a:pPr indent="-342900" lvl="0" marL="342900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920"/>
              <a:buChar char="►"/>
            </a:pPr>
            <a:r>
              <a:rPr lang="en-GB" sz="2400"/>
              <a:t>Please provide your child with a packed lunch and a fruit snack for Wednesday.</a:t>
            </a:r>
            <a:endParaRPr sz="2400"/>
          </a:p>
          <a:p>
            <a:pPr indent="-342900" lvl="0" marL="342900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920"/>
              <a:buChar char="►"/>
            </a:pPr>
            <a:r>
              <a:rPr lang="en-GB" sz="2400"/>
              <a:t>Please ensure they have a named re-fillable water bottle with them. </a:t>
            </a:r>
            <a:endParaRPr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73" name="Shape 1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" name="Google Shape;174;p5"/>
          <p:cNvSpPr txBox="1"/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600"/>
              <a:buFont typeface="Trebuchet MS"/>
              <a:buNone/>
            </a:pPr>
            <a:r>
              <a:rPr lang="en-GB"/>
              <a:t>Sleeping arrangements:</a:t>
            </a:r>
            <a:endParaRPr/>
          </a:p>
        </p:txBody>
      </p:sp>
      <p:sp>
        <p:nvSpPr>
          <p:cNvPr id="175" name="Google Shape;175;p5"/>
          <p:cNvSpPr txBox="1"/>
          <p:nvPr>
            <p:ph idx="1" type="body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 lnSpcReduction="20000"/>
          </a:bodyPr>
          <a:lstStyle/>
          <a:p>
            <a:pPr indent="-342900" lvl="0" marL="3429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240"/>
              <a:buChar char="►"/>
            </a:pPr>
            <a:r>
              <a:rPr lang="en-GB" sz="2800"/>
              <a:t>2</a:t>
            </a:r>
            <a:r>
              <a:rPr lang="en-GB" sz="2800"/>
              <a:t> dorms – Split into girls’ and boys’ rooms.  </a:t>
            </a:r>
            <a:endParaRPr/>
          </a:p>
          <a:p>
            <a:pPr indent="-342900" lvl="0" marL="342900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2240"/>
              <a:buChar char="►"/>
            </a:pPr>
            <a:r>
              <a:rPr lang="en-GB" sz="2800"/>
              <a:t>Children will need a sleeping bag and a pillowcase </a:t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2240"/>
              <a:buNone/>
            </a:pPr>
            <a:r>
              <a:rPr lang="en-GB" sz="2800"/>
              <a:t> </a:t>
            </a:r>
            <a:endParaRPr/>
          </a:p>
          <a:p>
            <a:pPr indent="-342900" lvl="0" marL="342900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2240"/>
              <a:buChar char="►"/>
            </a:pPr>
            <a:r>
              <a:rPr lang="en-GB" sz="2800"/>
              <a:t>We will work with the children to decide who they are going to share a room with. </a:t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2240"/>
              <a:buNone/>
            </a:pPr>
            <a:r>
              <a:t/>
            </a:r>
            <a:endParaRPr sz="2800"/>
          </a:p>
          <a:p>
            <a:pPr indent="-342900" lvl="0" marL="342900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2240"/>
              <a:buChar char="►"/>
            </a:pPr>
            <a:r>
              <a:rPr lang="en-GB" sz="2800"/>
              <a:t>Kit List </a:t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None/>
            </a:pPr>
            <a:r>
              <a:t/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79" name="Shape 1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0" name="Google Shape;180;p7"/>
          <p:cNvSpPr txBox="1"/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600"/>
              <a:buFont typeface="Trebuchet MS"/>
              <a:buNone/>
            </a:pPr>
            <a:r>
              <a:rPr lang="en-GB"/>
              <a:t>Medical Needs and Allergies</a:t>
            </a:r>
            <a:endParaRPr/>
          </a:p>
        </p:txBody>
      </p:sp>
      <p:sp>
        <p:nvSpPr>
          <p:cNvPr id="181" name="Google Shape;181;p7"/>
          <p:cNvSpPr txBox="1"/>
          <p:nvPr>
            <p:ph idx="1" type="body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 lnSpcReduction="10000"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920"/>
              <a:buNone/>
            </a:pPr>
            <a:r>
              <a:rPr lang="en-GB" sz="2400"/>
              <a:t>If your child takes daily medication, or will require medication whilst at Hill End, please complete the medical  form to enable school to administer the medication to your child.  </a:t>
            </a:r>
            <a:endParaRPr sz="2400"/>
          </a:p>
          <a:p>
            <a:pPr indent="0" lvl="0" marL="0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920"/>
              <a:buNone/>
            </a:pPr>
            <a:r>
              <a:t/>
            </a:r>
            <a:endParaRPr sz="2400"/>
          </a:p>
          <a:p>
            <a:pPr indent="0" lvl="0" marL="0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920"/>
              <a:buNone/>
            </a:pPr>
            <a:r>
              <a:rPr lang="en-GB" sz="2400"/>
              <a:t>Please contact the school office with any updated allergies that we need to be aware of asap.</a:t>
            </a:r>
            <a:endParaRPr sz="2400"/>
          </a:p>
          <a:p>
            <a:pPr indent="0" lvl="0" marL="0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920"/>
              <a:buNone/>
            </a:pPr>
            <a:r>
              <a:t/>
            </a:r>
            <a:endParaRPr sz="2400"/>
          </a:p>
          <a:p>
            <a:pPr indent="0" lvl="0" marL="0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920"/>
              <a:buNone/>
            </a:pPr>
            <a:r>
              <a:rPr lang="en-GB" sz="2400"/>
              <a:t>Please provide up to date emergency contact numbers.</a:t>
            </a:r>
            <a:endParaRPr sz="240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85" name="Shape 1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" name="Google Shape;186;p8"/>
          <p:cNvSpPr txBox="1"/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600"/>
              <a:buFont typeface="Trebuchet MS"/>
              <a:buNone/>
            </a:pPr>
            <a:r>
              <a:rPr lang="en-GB"/>
              <a:t>Questions… </a:t>
            </a:r>
            <a:endParaRPr/>
          </a:p>
        </p:txBody>
      </p:sp>
      <p:sp>
        <p:nvSpPr>
          <p:cNvPr id="187" name="Google Shape;187;p8"/>
          <p:cNvSpPr txBox="1"/>
          <p:nvPr>
            <p:ph idx="1" type="body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4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Facet">
  <a:themeElements>
    <a:clrScheme name="Facet">
      <a:dk1>
        <a:srgbClr val="000000"/>
      </a:dk1>
      <a:lt1>
        <a:srgbClr val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2019-09-15T10:24:54Z</dcterms:created>
  <dc:creator>Nicola Edwards</dc:creator>
</cp:coreProperties>
</file>